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90" r:id="rId3"/>
    <p:sldId id="427" r:id="rId4"/>
    <p:sldId id="378" r:id="rId5"/>
    <p:sldId id="413" r:id="rId6"/>
    <p:sldId id="429" r:id="rId7"/>
    <p:sldId id="410" r:id="rId8"/>
    <p:sldId id="398" r:id="rId9"/>
    <p:sldId id="415" r:id="rId10"/>
    <p:sldId id="414" r:id="rId11"/>
    <p:sldId id="417" r:id="rId12"/>
    <p:sldId id="418" r:id="rId13"/>
    <p:sldId id="419" r:id="rId14"/>
    <p:sldId id="424" r:id="rId15"/>
    <p:sldId id="420" r:id="rId16"/>
    <p:sldId id="425" r:id="rId17"/>
    <p:sldId id="421" r:id="rId18"/>
    <p:sldId id="422" r:id="rId19"/>
    <p:sldId id="423" r:id="rId20"/>
    <p:sldId id="305" r:id="rId21"/>
  </p:sldIdLst>
  <p:sldSz cx="12192000" cy="6858000"/>
  <p:notesSz cx="12192000" cy="6858000"/>
  <p:custDataLst>
    <p:tags r:id="rId2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1" autoAdjust="0"/>
    <p:restoredTop sz="90241" autoAdjust="0"/>
  </p:normalViewPr>
  <p:slideViewPr>
    <p:cSldViewPr showGuides="1">
      <p:cViewPr varScale="1">
        <p:scale>
          <a:sx n="77" d="100"/>
          <a:sy n="77" d="100"/>
        </p:scale>
        <p:origin x="730" y="62"/>
      </p:cViewPr>
      <p:guideLst>
        <p:guide orient="horz" pos="2949"/>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t>2025/9/29</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Q1:</a:t>
            </a:r>
            <a:r>
              <a:rPr lang="zh-CN" altLang="en-US" dirty="0"/>
              <a:t>认真的讲述一次，从头开始讲。</a:t>
            </a:r>
            <a:endParaRPr lang="en-US" altLang="zh-CN" dirty="0"/>
          </a:p>
          <a:p>
            <a:r>
              <a:rPr lang="en-US" altLang="zh-CN" dirty="0"/>
              <a:t>Q2</a:t>
            </a:r>
            <a:r>
              <a:rPr lang="zh-CN" altLang="en-US" dirty="0"/>
              <a:t>：</a:t>
            </a:r>
            <a:r>
              <a:rPr lang="en-US" altLang="zh-CN" dirty="0"/>
              <a:t>M-&gt;u </a:t>
            </a:r>
            <a:r>
              <a:rPr lang="zh-CN" altLang="en-US" dirty="0"/>
              <a:t>与</a:t>
            </a:r>
            <a:r>
              <a:rPr lang="en-US" altLang="zh-CN" dirty="0"/>
              <a:t>U-&gt;m</a:t>
            </a:r>
            <a:r>
              <a:rPr lang="zh-CN" altLang="en-US"/>
              <a:t>的区别</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1D66-36B9-7F0D-979A-C9C933AF21D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B2305C-3AE7-D5E3-8E7E-972ABB4953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21BB5AE-9878-39A7-DB6D-AEF64343EEC1}"/>
              </a:ext>
            </a:extLst>
          </p:cNvPr>
          <p:cNvSpPr>
            <a:spLocks noGrp="1"/>
          </p:cNvSpPr>
          <p:nvPr>
            <p:ph type="body" idx="1"/>
          </p:nvPr>
        </p:nvSpPr>
        <p:spPr/>
        <p:txBody>
          <a:bodyPr/>
          <a:lstStyle/>
          <a:p>
            <a:r>
              <a:rPr lang="zh-CN" altLang="en-US" dirty="0"/>
              <a:t>人为的进行移除数据，按照上面的概率，也相当于充当选择偏差，或者制造偏差</a:t>
            </a:r>
          </a:p>
        </p:txBody>
      </p:sp>
      <p:sp>
        <p:nvSpPr>
          <p:cNvPr id="4" name="灯片编号占位符 3">
            <a:extLst>
              <a:ext uri="{FF2B5EF4-FFF2-40B4-BE49-F238E27FC236}">
                <a16:creationId xmlns:a16="http://schemas.microsoft.com/office/drawing/2014/main" id="{B753841A-3E81-DDAF-2FEE-18D9A62F4781}"/>
              </a:ext>
            </a:extLst>
          </p:cNvPr>
          <p:cNvSpPr>
            <a:spLocks noGrp="1"/>
          </p:cNvSpPr>
          <p:nvPr>
            <p:ph type="sldNum" sz="quarter" idx="5"/>
          </p:nvPr>
        </p:nvSpPr>
        <p:spPr/>
        <p:txBody>
          <a:bodyPr/>
          <a:lstStyle/>
          <a:p>
            <a:fld id="{FD7F9F4F-00E2-4E15-AD1A-1F454D974197}" type="slidenum">
              <a:rPr lang="zh-CN" altLang="en-US" smtClean="0"/>
              <a:t>10</a:t>
            </a:fld>
            <a:endParaRPr lang="zh-CN" altLang="en-US"/>
          </a:p>
        </p:txBody>
      </p:sp>
    </p:spTree>
    <p:extLst>
      <p:ext uri="{BB962C8B-B14F-4D97-AF65-F5344CB8AC3E}">
        <p14:creationId xmlns:p14="http://schemas.microsoft.com/office/powerpoint/2010/main" val="419518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1B4D-ED9B-AFBB-F338-4EE79AB2D3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EDD3880-D78F-217F-9334-840D439616E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90309FD-0DFF-299E-4FDC-71A652518098}"/>
              </a:ext>
            </a:extLst>
          </p:cNvPr>
          <p:cNvSpPr>
            <a:spLocks noGrp="1"/>
          </p:cNvSpPr>
          <p:nvPr>
            <p:ph type="body" idx="1"/>
          </p:nvPr>
        </p:nvSpPr>
        <p:spPr/>
        <p:txBody>
          <a:bodyPr/>
          <a:lstStyle/>
          <a:p>
            <a:r>
              <a:rPr lang="zh-CN" altLang="en-US" dirty="0"/>
              <a:t>分别是</a:t>
            </a:r>
            <a:r>
              <a:rPr lang="en-US" altLang="zh-CN" dirty="0"/>
              <a:t>2016</a:t>
            </a:r>
            <a:r>
              <a:rPr lang="zh-CN" altLang="en-US" dirty="0"/>
              <a:t>年前面前两个、</a:t>
            </a:r>
            <a:r>
              <a:rPr lang="en-US" altLang="zh-CN" dirty="0"/>
              <a:t>2021 2021 2020</a:t>
            </a:r>
            <a:endParaRPr lang="zh-CN" altLang="en-US" dirty="0"/>
          </a:p>
        </p:txBody>
      </p:sp>
      <p:sp>
        <p:nvSpPr>
          <p:cNvPr id="4" name="灯片编号占位符 3">
            <a:extLst>
              <a:ext uri="{FF2B5EF4-FFF2-40B4-BE49-F238E27FC236}">
                <a16:creationId xmlns:a16="http://schemas.microsoft.com/office/drawing/2014/main" id="{2BE20C93-FF31-5090-B302-E019DBE4D473}"/>
              </a:ext>
            </a:extLst>
          </p:cNvPr>
          <p:cNvSpPr>
            <a:spLocks noGrp="1"/>
          </p:cNvSpPr>
          <p:nvPr>
            <p:ph type="sldNum" sz="quarter" idx="5"/>
          </p:nvPr>
        </p:nvSpPr>
        <p:spPr/>
        <p:txBody>
          <a:bodyPr/>
          <a:lstStyle/>
          <a:p>
            <a:fld id="{FD7F9F4F-00E2-4E15-AD1A-1F454D974197}" type="slidenum">
              <a:rPr lang="zh-CN" altLang="en-US" smtClean="0"/>
              <a:t>11</a:t>
            </a:fld>
            <a:endParaRPr lang="zh-CN" altLang="en-US"/>
          </a:p>
        </p:txBody>
      </p:sp>
    </p:spTree>
    <p:extLst>
      <p:ext uri="{BB962C8B-B14F-4D97-AF65-F5344CB8AC3E}">
        <p14:creationId xmlns:p14="http://schemas.microsoft.com/office/powerpoint/2010/main" val="248041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5C59-C6D6-BD84-3BF3-D8EECE53FF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2B028FD-F11C-E165-E79E-620B17B80DC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9D674DF-C951-EC20-627C-E0591A54302A}"/>
              </a:ext>
            </a:extLst>
          </p:cNvPr>
          <p:cNvSpPr>
            <a:spLocks noGrp="1"/>
          </p:cNvSpPr>
          <p:nvPr>
            <p:ph type="body" idx="1"/>
          </p:nvPr>
        </p:nvSpPr>
        <p:spPr/>
        <p:txBody>
          <a:bodyPr/>
          <a:lstStyle/>
          <a:p>
            <a:r>
              <a:rPr lang="en-US" altLang="zh-CN" dirty="0"/>
              <a:t>PDA</a:t>
            </a:r>
            <a:r>
              <a:rPr lang="zh-CN" altLang="en-US" dirty="0"/>
              <a:t>：把用户</a:t>
            </a:r>
            <a:r>
              <a:rPr lang="en-US" altLang="zh-CN" dirty="0"/>
              <a:t>–</a:t>
            </a:r>
            <a:r>
              <a:rPr lang="zh-CN" altLang="en-US" dirty="0"/>
              <a:t>物品的交互分解为不同 </a:t>
            </a:r>
            <a:r>
              <a:rPr lang="en-US" altLang="zh-CN" dirty="0"/>
              <a:t>criterion </a:t>
            </a:r>
            <a:r>
              <a:rPr lang="zh-CN" altLang="en-US" dirty="0"/>
              <a:t>的偏好，再聚合成总偏好。（</a:t>
            </a:r>
            <a:r>
              <a:rPr lang="en-US" altLang="zh-CN" dirty="0"/>
              <a:t>2019</a:t>
            </a:r>
            <a:r>
              <a:rPr lang="zh-CN" altLang="en-US" dirty="0"/>
              <a:t>）</a:t>
            </a:r>
            <a:endParaRPr lang="en-US" altLang="zh-CN" dirty="0"/>
          </a:p>
          <a:p>
            <a:r>
              <a:rPr lang="en-US" altLang="zh-CN" dirty="0"/>
              <a:t>DCF</a:t>
            </a:r>
            <a:r>
              <a:rPr lang="zh-CN" altLang="en-US" dirty="0"/>
              <a:t>：用深度神经网络建模多个 </a:t>
            </a:r>
            <a:r>
              <a:rPr lang="en-US" altLang="zh-CN" dirty="0"/>
              <a:t>criterion </a:t>
            </a:r>
            <a:r>
              <a:rPr lang="zh-CN" altLang="en-US" dirty="0"/>
              <a:t>的评分，并共享潜在因子。（</a:t>
            </a:r>
            <a:r>
              <a:rPr lang="en-US" altLang="zh-CN" dirty="0"/>
              <a:t>2018</a:t>
            </a:r>
            <a:r>
              <a:rPr lang="zh-CN" altLang="en-US" dirty="0"/>
              <a:t>）</a:t>
            </a:r>
            <a:endParaRPr lang="en-US" altLang="zh-CN" dirty="0"/>
          </a:p>
          <a:p>
            <a:r>
              <a:rPr lang="en-US" altLang="zh-CN" dirty="0"/>
              <a:t>DECRS</a:t>
            </a:r>
            <a:r>
              <a:rPr lang="zh-CN" altLang="en-US" dirty="0"/>
              <a:t>：结合显式（</a:t>
            </a:r>
            <a:r>
              <a:rPr lang="en-US" altLang="zh-CN" dirty="0"/>
              <a:t>criterion-specific</a:t>
            </a:r>
            <a:r>
              <a:rPr lang="zh-CN" altLang="en-US" dirty="0"/>
              <a:t>）和共享（</a:t>
            </a:r>
            <a:r>
              <a:rPr lang="en-US" altLang="zh-CN" dirty="0"/>
              <a:t>collective</a:t>
            </a:r>
            <a:r>
              <a:rPr lang="zh-CN" altLang="en-US" dirty="0"/>
              <a:t>）表示，用深度结构同时捕捉局部与全局信息。（</a:t>
            </a:r>
            <a:r>
              <a:rPr lang="en-US" altLang="zh-CN" dirty="0"/>
              <a:t>2020</a:t>
            </a:r>
            <a:r>
              <a:rPr lang="zh-CN" altLang="en-US" dirty="0"/>
              <a:t>）</a:t>
            </a:r>
          </a:p>
        </p:txBody>
      </p:sp>
      <p:sp>
        <p:nvSpPr>
          <p:cNvPr id="4" name="灯片编号占位符 3">
            <a:extLst>
              <a:ext uri="{FF2B5EF4-FFF2-40B4-BE49-F238E27FC236}">
                <a16:creationId xmlns:a16="http://schemas.microsoft.com/office/drawing/2014/main" id="{D2FDDD80-791A-0A96-B77B-86BC331B2262}"/>
              </a:ext>
            </a:extLst>
          </p:cNvPr>
          <p:cNvSpPr>
            <a:spLocks noGrp="1"/>
          </p:cNvSpPr>
          <p:nvPr>
            <p:ph type="sldNum" sz="quarter" idx="5"/>
          </p:nvPr>
        </p:nvSpPr>
        <p:spPr/>
        <p:txBody>
          <a:bodyPr/>
          <a:lstStyle/>
          <a:p>
            <a:fld id="{FD7F9F4F-00E2-4E15-AD1A-1F454D974197}" type="slidenum">
              <a:rPr lang="zh-CN" altLang="en-US" smtClean="0"/>
              <a:t>12</a:t>
            </a:fld>
            <a:endParaRPr lang="zh-CN" altLang="en-US"/>
          </a:p>
        </p:txBody>
      </p:sp>
    </p:spTree>
    <p:extLst>
      <p:ext uri="{BB962C8B-B14F-4D97-AF65-F5344CB8AC3E}">
        <p14:creationId xmlns:p14="http://schemas.microsoft.com/office/powerpoint/2010/main" val="365878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21234-7C34-0635-D081-02C38B1CF5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B0B28F-46EB-B617-5528-0705C57A9E4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07B995-F369-FA14-7DC4-A90A83B27FD6}"/>
              </a:ext>
            </a:extLst>
          </p:cNvPr>
          <p:cNvSpPr>
            <a:spLocks noGrp="1"/>
          </p:cNvSpPr>
          <p:nvPr>
            <p:ph type="body" idx="1"/>
          </p:nvPr>
        </p:nvSpPr>
        <p:spPr/>
        <p:txBody>
          <a:bodyPr/>
          <a:lstStyle/>
          <a:p>
            <a:r>
              <a:rPr lang="en-US" altLang="zh-CN" dirty="0"/>
              <a:t>MCR</a:t>
            </a:r>
            <a:r>
              <a:rPr lang="zh-CN" altLang="en-US" dirty="0"/>
              <a:t>：只保留总评分</a:t>
            </a:r>
            <a:endParaRPr lang="en-US" altLang="zh-CN" dirty="0"/>
          </a:p>
          <a:p>
            <a:r>
              <a:rPr lang="en-US" altLang="zh-CN" dirty="0"/>
              <a:t>GNN</a:t>
            </a:r>
            <a:r>
              <a:rPr lang="zh-CN" altLang="en-US" dirty="0"/>
              <a:t>：不适用图卷积网络构建</a:t>
            </a:r>
            <a:r>
              <a:rPr lang="en-US" altLang="zh-CN" dirty="0"/>
              <a:t>embedding</a:t>
            </a:r>
          </a:p>
          <a:p>
            <a:r>
              <a:rPr lang="en-US" altLang="zh-CN" dirty="0"/>
              <a:t>BDA</a:t>
            </a:r>
            <a:r>
              <a:rPr lang="zh-CN" altLang="en-US" dirty="0"/>
              <a:t>：不用后门操作，</a:t>
            </a:r>
            <a:r>
              <a:rPr lang="en-US" altLang="zh-CN" dirty="0"/>
              <a:t>train</a:t>
            </a:r>
            <a:r>
              <a:rPr lang="zh-CN" altLang="en-US" dirty="0"/>
              <a:t>与</a:t>
            </a:r>
            <a:r>
              <a:rPr lang="en-US" altLang="zh-CN" dirty="0"/>
              <a:t>inference</a:t>
            </a:r>
            <a:r>
              <a:rPr lang="zh-CN" altLang="en-US" dirty="0"/>
              <a:t>采用同一个公式</a:t>
            </a:r>
            <a:endParaRPr lang="en-US" altLang="zh-CN" dirty="0"/>
          </a:p>
          <a:p>
            <a:r>
              <a:rPr lang="en-US" altLang="zh-CN" dirty="0"/>
              <a:t>GAT</a:t>
            </a:r>
            <a:r>
              <a:rPr lang="zh-CN" altLang="en-US" dirty="0"/>
              <a:t>：衡量关联程度的系数，改成么给</a:t>
            </a:r>
            <a:r>
              <a:rPr lang="en-US" altLang="zh-CN" dirty="0"/>
              <a:t>k</a:t>
            </a:r>
            <a:r>
              <a:rPr lang="zh-CN" altLang="en-US" dirty="0"/>
              <a:t>平等</a:t>
            </a:r>
          </a:p>
        </p:txBody>
      </p:sp>
      <p:sp>
        <p:nvSpPr>
          <p:cNvPr id="4" name="灯片编号占位符 3">
            <a:extLst>
              <a:ext uri="{FF2B5EF4-FFF2-40B4-BE49-F238E27FC236}">
                <a16:creationId xmlns:a16="http://schemas.microsoft.com/office/drawing/2014/main" id="{83CCE82E-94B4-7CD3-D077-7CC1F3979929}"/>
              </a:ext>
            </a:extLst>
          </p:cNvPr>
          <p:cNvSpPr>
            <a:spLocks noGrp="1"/>
          </p:cNvSpPr>
          <p:nvPr>
            <p:ph type="sldNum" sz="quarter" idx="5"/>
          </p:nvPr>
        </p:nvSpPr>
        <p:spPr/>
        <p:txBody>
          <a:bodyPr/>
          <a:lstStyle/>
          <a:p>
            <a:fld id="{FD7F9F4F-00E2-4E15-AD1A-1F454D974197}" type="slidenum">
              <a:rPr lang="zh-CN" altLang="en-US" smtClean="0"/>
              <a:t>13</a:t>
            </a:fld>
            <a:endParaRPr lang="zh-CN" altLang="en-US"/>
          </a:p>
        </p:txBody>
      </p:sp>
    </p:spTree>
    <p:extLst>
      <p:ext uri="{BB962C8B-B14F-4D97-AF65-F5344CB8AC3E}">
        <p14:creationId xmlns:p14="http://schemas.microsoft.com/office/powerpoint/2010/main" val="400389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BB6DB-A234-621B-B5A8-12CD7C7477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92F330-54F2-CF9A-B4A7-CA21B389513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3A3819-1584-7918-DBCC-C8067EDDCDE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F1FBADE-0316-BA91-3393-DA7CD142996F}"/>
              </a:ext>
            </a:extLst>
          </p:cNvPr>
          <p:cNvSpPr>
            <a:spLocks noGrp="1"/>
          </p:cNvSpPr>
          <p:nvPr>
            <p:ph type="sldNum" sz="quarter" idx="5"/>
          </p:nvPr>
        </p:nvSpPr>
        <p:spPr/>
        <p:txBody>
          <a:bodyPr/>
          <a:lstStyle/>
          <a:p>
            <a:fld id="{FD7F9F4F-00E2-4E15-AD1A-1F454D974197}" type="slidenum">
              <a:rPr lang="zh-CN" altLang="en-US" smtClean="0"/>
              <a:t>14</a:t>
            </a:fld>
            <a:endParaRPr lang="zh-CN" altLang="en-US"/>
          </a:p>
        </p:txBody>
      </p:sp>
    </p:spTree>
    <p:extLst>
      <p:ext uri="{BB962C8B-B14F-4D97-AF65-F5344CB8AC3E}">
        <p14:creationId xmlns:p14="http://schemas.microsoft.com/office/powerpoint/2010/main" val="359572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AC7C-1C89-DA58-7ED5-5CB14B2F88E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920964-2318-0D46-487C-942EC63BAD9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A8520E9-9530-7213-72E5-E1B3B358053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8B5790F-E008-34D5-EF40-3FDD7972DD2A}"/>
              </a:ext>
            </a:extLst>
          </p:cNvPr>
          <p:cNvSpPr>
            <a:spLocks noGrp="1"/>
          </p:cNvSpPr>
          <p:nvPr>
            <p:ph type="sldNum" sz="quarter" idx="5"/>
          </p:nvPr>
        </p:nvSpPr>
        <p:spPr/>
        <p:txBody>
          <a:bodyPr/>
          <a:lstStyle/>
          <a:p>
            <a:fld id="{FD7F9F4F-00E2-4E15-AD1A-1F454D974197}" type="slidenum">
              <a:rPr lang="zh-CN" altLang="en-US" smtClean="0"/>
              <a:t>15</a:t>
            </a:fld>
            <a:endParaRPr lang="zh-CN" altLang="en-US"/>
          </a:p>
        </p:txBody>
      </p:sp>
    </p:spTree>
    <p:extLst>
      <p:ext uri="{BB962C8B-B14F-4D97-AF65-F5344CB8AC3E}">
        <p14:creationId xmlns:p14="http://schemas.microsoft.com/office/powerpoint/2010/main" val="2520651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C3624-FA29-3D2A-A5A8-437466EF73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F7DCA49-BB15-3C86-DDB9-C47163AFD9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AC2FFD7-73E4-52A3-4AEF-FE9661A7BEF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CEDE486-1BC6-0300-81C8-852C85211633}"/>
              </a:ext>
            </a:extLst>
          </p:cNvPr>
          <p:cNvSpPr>
            <a:spLocks noGrp="1"/>
          </p:cNvSpPr>
          <p:nvPr>
            <p:ph type="sldNum" sz="quarter" idx="5"/>
          </p:nvPr>
        </p:nvSpPr>
        <p:spPr/>
        <p:txBody>
          <a:bodyPr/>
          <a:lstStyle/>
          <a:p>
            <a:fld id="{FD7F9F4F-00E2-4E15-AD1A-1F454D974197}" type="slidenum">
              <a:rPr lang="zh-CN" altLang="en-US" smtClean="0"/>
              <a:t>16</a:t>
            </a:fld>
            <a:endParaRPr lang="zh-CN" altLang="en-US"/>
          </a:p>
        </p:txBody>
      </p:sp>
    </p:spTree>
    <p:extLst>
      <p:ext uri="{BB962C8B-B14F-4D97-AF65-F5344CB8AC3E}">
        <p14:creationId xmlns:p14="http://schemas.microsoft.com/office/powerpoint/2010/main" val="245057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B5C13-30F3-F3A2-6B2C-6A5BAE3283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1CB7EB-FE64-0EC9-1F46-732DA2A08B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A39D20-E707-9F2E-D999-38D158DADA6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B29CAF5-EA4F-3662-7F8F-EE9FE9C7AAB6}"/>
              </a:ext>
            </a:extLst>
          </p:cNvPr>
          <p:cNvSpPr>
            <a:spLocks noGrp="1"/>
          </p:cNvSpPr>
          <p:nvPr>
            <p:ph type="sldNum" sz="quarter" idx="5"/>
          </p:nvPr>
        </p:nvSpPr>
        <p:spPr/>
        <p:txBody>
          <a:bodyPr/>
          <a:lstStyle/>
          <a:p>
            <a:fld id="{FD7F9F4F-00E2-4E15-AD1A-1F454D974197}" type="slidenum">
              <a:rPr lang="zh-CN" altLang="en-US" smtClean="0"/>
              <a:t>17</a:t>
            </a:fld>
            <a:endParaRPr lang="zh-CN" altLang="en-US"/>
          </a:p>
        </p:txBody>
      </p:sp>
    </p:spTree>
    <p:extLst>
      <p:ext uri="{BB962C8B-B14F-4D97-AF65-F5344CB8AC3E}">
        <p14:creationId xmlns:p14="http://schemas.microsoft.com/office/powerpoint/2010/main" val="419907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9482B-CBC5-24FF-C3B0-4019F529EB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C78FA7-A0FB-0C7E-F1C5-0ADD9D8EFA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72E2F8-E7CF-EA1A-0E56-F9F49A6A808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295B5C8-1C5F-2B73-6C6B-0D02B9C74A04}"/>
              </a:ext>
            </a:extLst>
          </p:cNvPr>
          <p:cNvSpPr>
            <a:spLocks noGrp="1"/>
          </p:cNvSpPr>
          <p:nvPr>
            <p:ph type="sldNum" sz="quarter" idx="5"/>
          </p:nvPr>
        </p:nvSpPr>
        <p:spPr/>
        <p:txBody>
          <a:bodyPr/>
          <a:lstStyle/>
          <a:p>
            <a:fld id="{FD7F9F4F-00E2-4E15-AD1A-1F454D974197}" type="slidenum">
              <a:rPr lang="zh-CN" altLang="en-US" smtClean="0"/>
              <a:t>18</a:t>
            </a:fld>
            <a:endParaRPr lang="zh-CN" altLang="en-US"/>
          </a:p>
        </p:txBody>
      </p:sp>
    </p:spTree>
    <p:extLst>
      <p:ext uri="{BB962C8B-B14F-4D97-AF65-F5344CB8AC3E}">
        <p14:creationId xmlns:p14="http://schemas.microsoft.com/office/powerpoint/2010/main" val="394742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4ED4F-A818-945D-AFBE-1E3C548E84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9507B21-F7AB-B407-7BF3-BB0E60EA117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4D041D4-7E1C-FE38-912B-8F73CD407E8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7E14890-1F06-1AB4-5690-7BC89E12BFA2}"/>
              </a:ext>
            </a:extLst>
          </p:cNvPr>
          <p:cNvSpPr>
            <a:spLocks noGrp="1"/>
          </p:cNvSpPr>
          <p:nvPr>
            <p:ph type="sldNum" sz="quarter" idx="5"/>
          </p:nvPr>
        </p:nvSpPr>
        <p:spPr/>
        <p:txBody>
          <a:bodyPr/>
          <a:lstStyle/>
          <a:p>
            <a:fld id="{FD7F9F4F-00E2-4E15-AD1A-1F454D974197}" type="slidenum">
              <a:rPr lang="zh-CN" altLang="en-US" smtClean="0"/>
              <a:t>19</a:t>
            </a:fld>
            <a:endParaRPr lang="zh-CN" altLang="en-US"/>
          </a:p>
        </p:txBody>
      </p:sp>
    </p:spTree>
    <p:extLst>
      <p:ext uri="{BB962C8B-B14F-4D97-AF65-F5344CB8AC3E}">
        <p14:creationId xmlns:p14="http://schemas.microsoft.com/office/powerpoint/2010/main" val="89321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总评分怎么得到的</a:t>
            </a:r>
            <a:r>
              <a:rPr lang="en-US" altLang="zh-CN" dirty="0"/>
              <a:t>? </a:t>
            </a:r>
            <a:r>
              <a:rPr lang="zh-CN" altLang="en-US" dirty="0"/>
              <a:t>其实中间的图片还可以说明使用多准则推荐可以发现两个总评分相等，但兴趣不同的情况。用户通常倾向于对他们喜欢或不喜欢的项目进行评分。这种自发行为可能导致典型的选择偏差。现有研究通常在拆分</a:t>
            </a:r>
            <a:r>
              <a:rPr lang="en-US" altLang="zh-CN" dirty="0"/>
              <a:t>MC</a:t>
            </a:r>
            <a:r>
              <a:rPr lang="zh-CN" altLang="en-US" dirty="0"/>
              <a:t>评级后引入传统的相似性度量，并通过聚合函数（如加权求和）实现预测</a:t>
            </a:r>
          </a:p>
        </p:txBody>
      </p:sp>
      <p:sp>
        <p:nvSpPr>
          <p:cNvPr id="4" name="灯片编号占位符 3"/>
          <p:cNvSpPr>
            <a:spLocks noGrp="1"/>
          </p:cNvSpPr>
          <p:nvPr>
            <p:ph type="sldNum" sz="quarter" idx="5"/>
          </p:nvPr>
        </p:nvSpPr>
        <p:spPr/>
        <p:txBody>
          <a:bodyPr/>
          <a:lstStyle/>
          <a:p>
            <a:fld id="{FD7F9F4F-00E2-4E15-AD1A-1F454D97419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200E-A6F9-B6B3-3FB4-78329FC221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85E7D4-4C6C-7F54-0F2D-37C49763CD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579A21-AFA7-3FE1-1844-5DFA211B16BD}"/>
              </a:ext>
            </a:extLst>
          </p:cNvPr>
          <p:cNvSpPr>
            <a:spLocks noGrp="1"/>
          </p:cNvSpPr>
          <p:nvPr>
            <p:ph type="body" idx="1"/>
          </p:nvPr>
        </p:nvSpPr>
        <p:spPr/>
        <p:txBody>
          <a:bodyPr/>
          <a:lstStyle/>
          <a:p>
            <a:r>
              <a:rPr lang="en-US" altLang="zh-CN" dirty="0"/>
              <a:t>U</a:t>
            </a:r>
            <a:r>
              <a:rPr lang="zh-CN" altLang="en-US" dirty="0"/>
              <a:t>跟</a:t>
            </a:r>
            <a:r>
              <a:rPr lang="en-US" altLang="zh-CN" dirty="0"/>
              <a:t>R</a:t>
            </a:r>
            <a:r>
              <a:rPr lang="zh-CN" altLang="en-US" dirty="0"/>
              <a:t>并不是直接关联，因为</a:t>
            </a:r>
            <a:r>
              <a:rPr lang="en-US" altLang="zh-CN" dirty="0"/>
              <a:t>R</a:t>
            </a:r>
            <a:r>
              <a:rPr lang="zh-CN" altLang="en-US" dirty="0"/>
              <a:t>是多个准则评分算出来的，</a:t>
            </a:r>
            <a:r>
              <a:rPr lang="en-US" altLang="zh-CN" dirty="0"/>
              <a:t>U</a:t>
            </a:r>
            <a:r>
              <a:rPr lang="zh-CN" altLang="en-US" dirty="0"/>
              <a:t>与</a:t>
            </a:r>
            <a:r>
              <a:rPr lang="en-US" altLang="zh-CN" dirty="0"/>
              <a:t>R</a:t>
            </a:r>
            <a:r>
              <a:rPr lang="zh-CN" altLang="en-US" dirty="0"/>
              <a:t>中间是含有</a:t>
            </a:r>
            <a:r>
              <a:rPr lang="en-US" altLang="zh-CN" dirty="0"/>
              <a:t>M</a:t>
            </a:r>
            <a:r>
              <a:rPr lang="zh-CN" altLang="en-US" dirty="0"/>
              <a:t>，形成一个伪关联，当</a:t>
            </a:r>
            <a:r>
              <a:rPr lang="en-US" altLang="zh-CN" dirty="0"/>
              <a:t>M</a:t>
            </a:r>
            <a:r>
              <a:rPr lang="zh-CN" altLang="en-US" dirty="0"/>
              <a:t>出现问题，会导致预测不准。切断</a:t>
            </a:r>
            <a:r>
              <a:rPr lang="en-US" altLang="zh-CN" dirty="0"/>
              <a:t>M</a:t>
            </a:r>
            <a:r>
              <a:rPr lang="zh-CN" altLang="en-US" dirty="0"/>
              <a:t>到</a:t>
            </a:r>
            <a:r>
              <a:rPr lang="en-US" altLang="zh-CN" dirty="0"/>
              <a:t>U</a:t>
            </a:r>
            <a:r>
              <a:rPr lang="zh-CN" altLang="en-US" dirty="0"/>
              <a:t>是因为</a:t>
            </a:r>
            <a:r>
              <a:rPr lang="en-US" altLang="zh-CN" dirty="0"/>
              <a:t>R</a:t>
            </a:r>
            <a:r>
              <a:rPr lang="zh-CN" altLang="en-US" dirty="0"/>
              <a:t>是直接被</a:t>
            </a:r>
            <a:r>
              <a:rPr lang="en-US" altLang="zh-CN" dirty="0"/>
              <a:t>M</a:t>
            </a:r>
            <a:r>
              <a:rPr lang="zh-CN" altLang="en-US" dirty="0"/>
              <a:t>影响的   </a:t>
            </a:r>
            <a:r>
              <a:rPr lang="en-US" altLang="zh-CN" dirty="0"/>
              <a:t>R</a:t>
            </a:r>
            <a:r>
              <a:rPr lang="zh-CN" altLang="en-US" dirty="0"/>
              <a:t>：</a:t>
            </a:r>
            <a:r>
              <a:rPr lang="en-US" altLang="zh-CN" dirty="0"/>
              <a:t>{R0, R1, . . . , RK</a:t>
            </a:r>
            <a:r>
              <a:rPr lang="en-US" altLang="ko-KR" dirty="0"/>
              <a:t> }, M</a:t>
            </a:r>
            <a:r>
              <a:rPr lang="zh-CN" altLang="en-US" dirty="0"/>
              <a:t>：</a:t>
            </a:r>
            <a:r>
              <a:rPr lang="en-US" altLang="zh-CN" dirty="0"/>
              <a:t>1*K</a:t>
            </a:r>
            <a:r>
              <a:rPr lang="zh-CN" altLang="en-US" dirty="0"/>
              <a:t>，这个</a:t>
            </a:r>
            <a:r>
              <a:rPr lang="en-US" altLang="zh-CN" dirty="0"/>
              <a:t>1</a:t>
            </a:r>
            <a:r>
              <a:rPr lang="zh-CN" altLang="en-US" dirty="0"/>
              <a:t>主要看</a:t>
            </a:r>
            <a:r>
              <a:rPr lang="en-US" altLang="zh-CN" dirty="0"/>
              <a:t>user</a:t>
            </a:r>
            <a:r>
              <a:rPr lang="zh-CN" altLang="en-US" dirty="0"/>
              <a:t>的数量。</a:t>
            </a:r>
            <a:endParaRPr lang="en-US" altLang="zh-CN" dirty="0"/>
          </a:p>
          <a:p>
            <a:endParaRPr lang="en-US" altLang="zh-CN" dirty="0"/>
          </a:p>
          <a:p>
            <a:r>
              <a:rPr lang="zh-CN" altLang="en-US" dirty="0"/>
              <a:t>得到两个解法</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的偏好缺少 对于</a:t>
            </a:r>
            <a:r>
              <a:rPr lang="en-US" altLang="zh-CN" dirty="0">
                <a:sym typeface="Wingdings" panose="05000000000000000000" pitchFamily="2" charset="2"/>
              </a:rPr>
              <a:t>M</a:t>
            </a:r>
            <a:r>
              <a:rPr lang="zh-CN" altLang="en-US" dirty="0">
                <a:sym typeface="Wingdings" panose="05000000000000000000" pitchFamily="2" charset="2"/>
              </a:rPr>
              <a:t>取平均值</a:t>
            </a:r>
            <a:endParaRPr lang="en-US" altLang="zh-CN" dirty="0">
              <a:sym typeface="Wingdings" panose="05000000000000000000" pitchFamily="2" charset="2"/>
            </a:endParaRPr>
          </a:p>
          <a:p>
            <a:r>
              <a:rPr lang="en-US" altLang="zh-CN" dirty="0">
                <a:sym typeface="Wingdings" panose="05000000000000000000" pitchFamily="2" charset="2"/>
              </a:rPr>
              <a:t>	  </a:t>
            </a:r>
            <a:r>
              <a:rPr lang="zh-CN" altLang="en-US" dirty="0">
                <a:sym typeface="Wingdings" panose="05000000000000000000" pitchFamily="2" charset="2"/>
              </a:rPr>
              <a:t>（</a:t>
            </a:r>
            <a:r>
              <a:rPr lang="en-US" altLang="zh-CN" dirty="0">
                <a:sym typeface="Wingdings" panose="05000000000000000000" pitchFamily="2" charset="2"/>
              </a:rPr>
              <a:t>2</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影响</a:t>
            </a:r>
            <a:r>
              <a:rPr lang="en-US" altLang="zh-CN" dirty="0">
                <a:sym typeface="Wingdings" panose="05000000000000000000" pitchFamily="2" charset="2"/>
              </a:rPr>
              <a:t>U</a:t>
            </a:r>
            <a:r>
              <a:rPr lang="zh-CN" altLang="en-US" dirty="0">
                <a:sym typeface="Wingdings" panose="05000000000000000000" pitchFamily="2" charset="2"/>
              </a:rPr>
              <a:t>的学习表征</a:t>
            </a:r>
            <a:endParaRPr lang="zh-CN" altLang="en-US" dirty="0"/>
          </a:p>
        </p:txBody>
      </p:sp>
      <p:sp>
        <p:nvSpPr>
          <p:cNvPr id="4" name="灯片编号占位符 3">
            <a:extLst>
              <a:ext uri="{FF2B5EF4-FFF2-40B4-BE49-F238E27FC236}">
                <a16:creationId xmlns:a16="http://schemas.microsoft.com/office/drawing/2014/main" id="{B55BA003-6EBF-6679-4822-ED08F8187A2C}"/>
              </a:ext>
            </a:extLst>
          </p:cNvPr>
          <p:cNvSpPr>
            <a:spLocks noGrp="1"/>
          </p:cNvSpPr>
          <p:nvPr>
            <p:ph type="sldNum" sz="quarter" idx="5"/>
          </p:nvPr>
        </p:nvSpPr>
        <p:spPr/>
        <p:txBody>
          <a:bodyPr/>
          <a:lstStyle/>
          <a:p>
            <a:fld id="{FD7F9F4F-00E2-4E15-AD1A-1F454D974197}" type="slidenum">
              <a:rPr lang="zh-CN" altLang="en-US" smtClean="0"/>
              <a:t>3</a:t>
            </a:fld>
            <a:endParaRPr lang="zh-CN" altLang="en-US"/>
          </a:p>
        </p:txBody>
      </p:sp>
    </p:spTree>
    <p:extLst>
      <p:ext uri="{BB962C8B-B14F-4D97-AF65-F5344CB8AC3E}">
        <p14:creationId xmlns:p14="http://schemas.microsoft.com/office/powerpoint/2010/main" val="273924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9ECF-ACEC-E3BE-C9E9-943A947CA1F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DBF4323-4F78-539D-622D-DE8588298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7106863-02E8-D0EC-984B-E43D3FBD9426}"/>
              </a:ext>
            </a:extLst>
          </p:cNvPr>
          <p:cNvSpPr>
            <a:spLocks noGrp="1"/>
          </p:cNvSpPr>
          <p:nvPr>
            <p:ph type="body" idx="1"/>
          </p:nvPr>
        </p:nvSpPr>
        <p:spPr/>
        <p:txBody>
          <a:bodyPr/>
          <a:lstStyle/>
          <a:p>
            <a:r>
              <a:rPr lang="en-US" altLang="zh-CN" dirty="0"/>
              <a:t>SSL</a:t>
            </a:r>
            <a:r>
              <a:rPr lang="zh-CN" altLang="en-US" dirty="0"/>
              <a:t>可以应对数据稀少的时候，同时要让局部</a:t>
            </a:r>
            <a:r>
              <a:rPr lang="en-US" altLang="zh-CN" dirty="0"/>
              <a:t>embedding</a:t>
            </a:r>
            <a:r>
              <a:rPr lang="zh-CN" altLang="en-US" dirty="0"/>
              <a:t>，更进一步的了解</a:t>
            </a:r>
            <a:r>
              <a:rPr lang="en-US" altLang="zh-CN" dirty="0"/>
              <a:t>K</a:t>
            </a:r>
            <a:r>
              <a:rPr lang="zh-CN" altLang="en-US" dirty="0"/>
              <a:t>个局部</a:t>
            </a:r>
            <a:r>
              <a:rPr lang="en-US" altLang="zh-CN" dirty="0"/>
              <a:t>embedding</a:t>
            </a:r>
            <a:r>
              <a:rPr lang="zh-CN" altLang="en-US" dirty="0"/>
              <a:t>的特点。</a:t>
            </a:r>
          </a:p>
        </p:txBody>
      </p:sp>
      <p:sp>
        <p:nvSpPr>
          <p:cNvPr id="4" name="灯片编号占位符 3">
            <a:extLst>
              <a:ext uri="{FF2B5EF4-FFF2-40B4-BE49-F238E27FC236}">
                <a16:creationId xmlns:a16="http://schemas.microsoft.com/office/drawing/2014/main" id="{1D9C066D-24B6-CA27-F285-975BB27A23F5}"/>
              </a:ext>
            </a:extLst>
          </p:cNvPr>
          <p:cNvSpPr>
            <a:spLocks noGrp="1"/>
          </p:cNvSpPr>
          <p:nvPr>
            <p:ph type="sldNum" sz="quarter" idx="5"/>
          </p:nvPr>
        </p:nvSpPr>
        <p:spPr/>
        <p:txBody>
          <a:bodyPr/>
          <a:lstStyle/>
          <a:p>
            <a:fld id="{FD7F9F4F-00E2-4E15-AD1A-1F454D974197}" type="slidenum">
              <a:rPr lang="zh-CN" altLang="en-US" smtClean="0"/>
              <a:t>5</a:t>
            </a:fld>
            <a:endParaRPr lang="zh-CN" altLang="en-US"/>
          </a:p>
        </p:txBody>
      </p:sp>
    </p:spTree>
    <p:extLst>
      <p:ext uri="{BB962C8B-B14F-4D97-AF65-F5344CB8AC3E}">
        <p14:creationId xmlns:p14="http://schemas.microsoft.com/office/powerpoint/2010/main" val="267133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4E50-19C6-F745-83B8-4FD02B4FCD3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52D884-74BF-1655-7D84-1328D11F44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37D441D-5D94-470E-E103-619FBFD50B7C}"/>
              </a:ext>
            </a:extLst>
          </p:cNvPr>
          <p:cNvSpPr>
            <a:spLocks noGrp="1"/>
          </p:cNvSpPr>
          <p:nvPr>
            <p:ph type="body" idx="1"/>
          </p:nvPr>
        </p:nvSpPr>
        <p:spPr/>
        <p:txBody>
          <a:bodyPr/>
          <a:lstStyle/>
          <a:p>
            <a:r>
              <a:rPr lang="en-US" altLang="zh-CN" dirty="0" err="1"/>
              <a:t>Bpr</a:t>
            </a:r>
            <a:r>
              <a:rPr lang="zh-CN" altLang="en-US" dirty="0"/>
              <a:t>损失：用用户交互过</a:t>
            </a:r>
            <a:r>
              <a:rPr lang="en-US" altLang="zh-CN" dirty="0"/>
              <a:t>-</a:t>
            </a:r>
            <a:r>
              <a:rPr lang="zh-CN" altLang="en-US" dirty="0"/>
              <a:t>用户没有交互过的</a:t>
            </a:r>
          </a:p>
        </p:txBody>
      </p:sp>
      <p:sp>
        <p:nvSpPr>
          <p:cNvPr id="4" name="灯片编号占位符 3">
            <a:extLst>
              <a:ext uri="{FF2B5EF4-FFF2-40B4-BE49-F238E27FC236}">
                <a16:creationId xmlns:a16="http://schemas.microsoft.com/office/drawing/2014/main" id="{DD5BDA2C-40F3-7125-C306-34CCF6B5A5A9}"/>
              </a:ext>
            </a:extLst>
          </p:cNvPr>
          <p:cNvSpPr>
            <a:spLocks noGrp="1"/>
          </p:cNvSpPr>
          <p:nvPr>
            <p:ph type="sldNum" sz="quarter" idx="5"/>
          </p:nvPr>
        </p:nvSpPr>
        <p:spPr/>
        <p:txBody>
          <a:bodyPr/>
          <a:lstStyle/>
          <a:p>
            <a:fld id="{FD7F9F4F-00E2-4E15-AD1A-1F454D974197}" type="slidenum">
              <a:rPr lang="zh-CN" altLang="en-US" smtClean="0"/>
              <a:t>6</a:t>
            </a:fld>
            <a:endParaRPr lang="zh-CN" altLang="en-US"/>
          </a:p>
        </p:txBody>
      </p:sp>
    </p:spTree>
    <p:extLst>
      <p:ext uri="{BB962C8B-B14F-4D97-AF65-F5344CB8AC3E}">
        <p14:creationId xmlns:p14="http://schemas.microsoft.com/office/powerpoint/2010/main" val="299349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A63D-9129-A2B8-1F5B-578584FCBB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4F4B6F6-BCED-9B4C-4218-206F4EFB8D5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45559F5-E6C9-D740-9333-914B6D7FBDDF}"/>
              </a:ext>
            </a:extLst>
          </p:cNvPr>
          <p:cNvSpPr>
            <a:spLocks noGrp="1"/>
          </p:cNvSpPr>
          <p:nvPr>
            <p:ph type="body" idx="1"/>
          </p:nvPr>
        </p:nvSpPr>
        <p:spPr/>
        <p:txBody>
          <a:bodyPr/>
          <a:lstStyle/>
          <a:p>
            <a:r>
              <a:rPr lang="en-US" altLang="zh-CN" dirty="0" err="1"/>
              <a:t>Bpr</a:t>
            </a:r>
            <a:r>
              <a:rPr lang="zh-CN" altLang="en-US" dirty="0"/>
              <a:t>损失：用用户交互过</a:t>
            </a:r>
            <a:r>
              <a:rPr lang="en-US" altLang="zh-CN" dirty="0"/>
              <a:t>-</a:t>
            </a:r>
            <a:r>
              <a:rPr lang="zh-CN" altLang="en-US" dirty="0"/>
              <a:t>用户没有交互过的</a:t>
            </a:r>
          </a:p>
        </p:txBody>
      </p:sp>
      <p:sp>
        <p:nvSpPr>
          <p:cNvPr id="4" name="灯片编号占位符 3">
            <a:extLst>
              <a:ext uri="{FF2B5EF4-FFF2-40B4-BE49-F238E27FC236}">
                <a16:creationId xmlns:a16="http://schemas.microsoft.com/office/drawing/2014/main" id="{16102870-2D5C-9C5C-3EAE-1349E77E54BC}"/>
              </a:ext>
            </a:extLst>
          </p:cNvPr>
          <p:cNvSpPr>
            <a:spLocks noGrp="1"/>
          </p:cNvSpPr>
          <p:nvPr>
            <p:ph type="sldNum" sz="quarter" idx="5"/>
          </p:nvPr>
        </p:nvSpPr>
        <p:spPr/>
        <p:txBody>
          <a:bodyPr/>
          <a:lstStyle/>
          <a:p>
            <a:fld id="{FD7F9F4F-00E2-4E15-AD1A-1F454D974197}" type="slidenum">
              <a:rPr lang="zh-CN" altLang="en-US" smtClean="0"/>
              <a:t>7</a:t>
            </a:fld>
            <a:endParaRPr lang="zh-CN" altLang="en-US"/>
          </a:p>
        </p:txBody>
      </p:sp>
    </p:spTree>
    <p:extLst>
      <p:ext uri="{BB962C8B-B14F-4D97-AF65-F5344CB8AC3E}">
        <p14:creationId xmlns:p14="http://schemas.microsoft.com/office/powerpoint/2010/main" val="280782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7D88-0D11-2C0A-6FE6-A3F2217C914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BD6FD9B-1C94-31AA-7944-5437331E15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8BE591B-F492-CC40-99E6-D97E5D4E830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909C184-E596-9BD3-FF93-03ACD04F0A11}"/>
              </a:ext>
            </a:extLst>
          </p:cNvPr>
          <p:cNvSpPr>
            <a:spLocks noGrp="1"/>
          </p:cNvSpPr>
          <p:nvPr>
            <p:ph type="sldNum" sz="quarter" idx="5"/>
          </p:nvPr>
        </p:nvSpPr>
        <p:spPr/>
        <p:txBody>
          <a:bodyPr/>
          <a:lstStyle/>
          <a:p>
            <a:fld id="{FD7F9F4F-00E2-4E15-AD1A-1F454D974197}" type="slidenum">
              <a:rPr lang="zh-CN" altLang="en-US" smtClean="0"/>
              <a:t>9</a:t>
            </a:fld>
            <a:endParaRPr lang="zh-CN" altLang="en-US"/>
          </a:p>
        </p:txBody>
      </p:sp>
    </p:spTree>
    <p:extLst>
      <p:ext uri="{BB962C8B-B14F-4D97-AF65-F5344CB8AC3E}">
        <p14:creationId xmlns:p14="http://schemas.microsoft.com/office/powerpoint/2010/main" val="406440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9/29/2025</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48.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png"/><Relationship Id="rId15" Type="http://schemas.openxmlformats.org/officeDocument/2006/relationships/image" Target="../media/image22.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image" Target="../media/image3.png"/><Relationship Id="rId15" Type="http://schemas.openxmlformats.org/officeDocument/2006/relationships/image" Target="../media/image32.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7216648" y="5917795"/>
            <a:ext cx="353822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Y</a:t>
            </a:r>
            <a:r>
              <a:rPr lang="en-US" altLang="zh-CN" sz="2400" b="1" dirty="0">
                <a:solidFill>
                  <a:srgbClr val="1F4E79"/>
                </a:solidFill>
                <a:latin typeface="Times New Roman" panose="02020603050405020304"/>
                <a:cs typeface="Times New Roman" panose="02020603050405020304"/>
              </a:rPr>
              <a:t>uhang  Jang</a:t>
            </a:r>
            <a:endParaRPr sz="2400" dirty="0">
              <a:latin typeface="Times New Roman" panose="02020603050405020304"/>
              <a:cs typeface="Times New Roman" panose="02020603050405020304"/>
            </a:endParaRPr>
          </a:p>
        </p:txBody>
      </p:sp>
      <p:sp>
        <p:nvSpPr>
          <p:cNvPr id="38" name="object 38"/>
          <p:cNvSpPr txBox="1"/>
          <p:nvPr/>
        </p:nvSpPr>
        <p:spPr>
          <a:xfrm>
            <a:off x="361432" y="1282747"/>
            <a:ext cx="11209321" cy="44307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sz="2800" b="1" spc="-5" dirty="0">
                <a:solidFill>
                  <a:srgbClr val="1F4E79"/>
                </a:solidFill>
                <a:latin typeface="Times New Roman" panose="02020603050405020304"/>
                <a:cs typeface="Times New Roman" panose="02020603050405020304"/>
              </a:rPr>
              <a:t>Causal Inference for Multi-Criteria Rating Recommender Systems</a:t>
            </a:r>
          </a:p>
        </p:txBody>
      </p:sp>
      <p:sp>
        <p:nvSpPr>
          <p:cNvPr id="29" name="object 39">
            <a:extLst>
              <a:ext uri="{FF2B5EF4-FFF2-40B4-BE49-F238E27FC236}">
                <a16:creationId xmlns:a16="http://schemas.microsoft.com/office/drawing/2014/main" id="{EF698233-89C4-0059-BB28-1CCAE6ACB8DB}"/>
              </a:ext>
            </a:extLst>
          </p:cNvPr>
          <p:cNvSpPr txBox="1"/>
          <p:nvPr/>
        </p:nvSpPr>
        <p:spPr>
          <a:xfrm>
            <a:off x="9275984" y="4378343"/>
            <a:ext cx="2345426" cy="1009892"/>
          </a:xfrm>
          <a:prstGeom prst="rect">
            <a:avLst/>
          </a:prstGeom>
        </p:spPr>
        <p:txBody>
          <a:bodyPr vert="horz" wrap="square" lIns="0" tIns="12065" rIns="0" bIns="0" rtlCol="0">
            <a:spAutoFit/>
          </a:bodyPr>
          <a:lstStyle/>
          <a:p>
            <a:pPr marL="12700">
              <a:spcBef>
                <a:spcPts val="95"/>
              </a:spcBef>
            </a:pPr>
            <a:r>
              <a:rPr lang="en-US" altLang="zh-CN" sz="1600" b="1" spc="150" dirty="0">
                <a:solidFill>
                  <a:srgbClr val="1F4E79"/>
                </a:solidFill>
                <a:latin typeface="Noto Sans Mono CJK HK"/>
                <a:cs typeface="Noto Sans Mono CJK HK"/>
              </a:rPr>
              <a:t>——</a:t>
            </a:r>
            <a:r>
              <a:rPr lang="en-US" altLang="zh-CN" sz="1600" b="1" spc="5" dirty="0">
                <a:solidFill>
                  <a:srgbClr val="1F4E79"/>
                </a:solidFill>
                <a:latin typeface="Noto Sans Mono CJK HK"/>
              </a:rPr>
              <a:t>ACM TRANS</a:t>
            </a:r>
            <a:r>
              <a:rPr lang="en-US" altLang="zh-CN" sz="1600" b="1" spc="150" dirty="0">
                <a:solidFill>
                  <a:srgbClr val="1F4E79"/>
                </a:solidFill>
                <a:latin typeface="Noto Sans Mono CJK HK"/>
                <a:cs typeface="Noto Sans Mono CJK HK"/>
              </a:rPr>
              <a:t>_</a:t>
            </a:r>
            <a:r>
              <a:rPr lang="en-US" altLang="zh-CN" sz="1600" b="1" spc="5" dirty="0">
                <a:solidFill>
                  <a:srgbClr val="1F4E79"/>
                </a:solidFill>
                <a:latin typeface="Noto Sans Mono CJK HK"/>
                <a:sym typeface="+mn-ea"/>
              </a:rPr>
              <a:t>2025</a:t>
            </a:r>
            <a:br>
              <a:rPr lang="en-US" altLang="zh-CN" sz="1600" b="1" spc="5" dirty="0">
                <a:solidFill>
                  <a:srgbClr val="1F4E79"/>
                </a:solidFill>
                <a:latin typeface="Noto Sans Mono CJK HK"/>
                <a:sym typeface="+mn-ea"/>
              </a:rPr>
            </a:br>
            <a:endParaRPr lang="en-US" altLang="zh-CN" sz="1600" b="1" spc="5" dirty="0">
              <a:solidFill>
                <a:srgbClr val="1F4E79"/>
              </a:solidFill>
              <a:latin typeface="Noto Sans Mono CJK HK"/>
              <a:sym typeface="+mn-ea"/>
            </a:endParaRPr>
          </a:p>
          <a:p>
            <a:pPr marL="12700">
              <a:lnSpc>
                <a:spcPct val="100000"/>
              </a:lnSpc>
              <a:spcBef>
                <a:spcPts val="95"/>
              </a:spcBef>
            </a:pP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pic>
        <p:nvPicPr>
          <p:cNvPr id="26" name="图片 25">
            <a:extLst>
              <a:ext uri="{FF2B5EF4-FFF2-40B4-BE49-F238E27FC236}">
                <a16:creationId xmlns:a16="http://schemas.microsoft.com/office/drawing/2014/main" id="{0BBB6123-F913-F3CB-DBA2-078BD7460594}"/>
              </a:ext>
            </a:extLst>
          </p:cNvPr>
          <p:cNvPicPr>
            <a:picLocks noChangeAspect="1"/>
          </p:cNvPicPr>
          <p:nvPr/>
        </p:nvPicPr>
        <p:blipFill>
          <a:blip r:embed="rId17"/>
          <a:stretch>
            <a:fillRect/>
          </a:stretch>
        </p:blipFill>
        <p:spPr>
          <a:xfrm>
            <a:off x="2193426" y="2328505"/>
            <a:ext cx="7321586" cy="1698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3F94-E00D-28C0-34D7-57356BF9519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E33D96F-3F56-2881-CB46-DB03FB004367}"/>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78379A1E-EE6B-7F82-2712-21E2D8F07154}"/>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D9B44356-D789-6211-E3A7-0ACB9E9CD375}"/>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B2070E8-75A5-2506-9777-5496C771B23D}"/>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960A912-E6B5-6290-F301-135A086C4CF8}"/>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F3A78EF4-DFC2-F47B-0E0B-44B0E541FF96}"/>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5D8B1888-B6C7-5D60-789F-2AAB961A8BCF}"/>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09EE466E-53A6-AA5B-D6BB-36E6FF17A2CA}"/>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798A93C7-1E4C-E8E1-2CF1-9F24EBA0F56A}"/>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B85039EE-C66C-77AB-9168-AFC35B4DB140}"/>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DABC1628-D13B-5838-A855-7B207D6C841C}"/>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9798C0BA-2950-BD92-C6E7-FA928B43C7F1}"/>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BFB5B201-D1C3-E3F0-FE17-E162689B8F17}"/>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4FD5DB32-700A-6DED-8F05-5A4E23F1897C}"/>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A98FAA63-D420-3DC6-B8E5-EFCCB28964D5}"/>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B28700E2-5757-B7A4-4D95-490FE640C2EF}"/>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62D8BD4A-297E-4C34-7EC1-D33574C39CCB}"/>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9DA207EE-4030-BC96-1800-6824E7B7F950}"/>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B43EE2B8-B473-F5AA-57E7-579E94EDB413}"/>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E7C07AAD-0E44-CC82-5B95-A865DCC5CF3B}"/>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2F884275-2518-3199-0790-3916ECC274C2}"/>
              </a:ext>
            </a:extLst>
          </p:cNvPr>
          <p:cNvPicPr>
            <a:picLocks noChangeAspect="1"/>
          </p:cNvPicPr>
          <p:nvPr/>
        </p:nvPicPr>
        <p:blipFill>
          <a:blip r:embed="rId11"/>
          <a:stretch>
            <a:fillRect/>
          </a:stretch>
        </p:blipFill>
        <p:spPr>
          <a:xfrm>
            <a:off x="4563335" y="767251"/>
            <a:ext cx="3017782" cy="963251"/>
          </a:xfrm>
          <a:prstGeom prst="rect">
            <a:avLst/>
          </a:prstGeom>
        </p:spPr>
      </p:pic>
      <p:pic>
        <p:nvPicPr>
          <p:cNvPr id="24" name="图片 23">
            <a:extLst>
              <a:ext uri="{FF2B5EF4-FFF2-40B4-BE49-F238E27FC236}">
                <a16:creationId xmlns:a16="http://schemas.microsoft.com/office/drawing/2014/main" id="{3866D853-78BC-52C0-60C9-3C9AF7ADD628}"/>
              </a:ext>
            </a:extLst>
          </p:cNvPr>
          <p:cNvPicPr>
            <a:picLocks noChangeAspect="1"/>
          </p:cNvPicPr>
          <p:nvPr/>
        </p:nvPicPr>
        <p:blipFill>
          <a:blip r:embed="rId12"/>
          <a:stretch>
            <a:fillRect/>
          </a:stretch>
        </p:blipFill>
        <p:spPr>
          <a:xfrm>
            <a:off x="1905000" y="1447800"/>
            <a:ext cx="8153400" cy="5357001"/>
          </a:xfrm>
          <a:prstGeom prst="rect">
            <a:avLst/>
          </a:prstGeom>
        </p:spPr>
      </p:pic>
    </p:spTree>
    <p:extLst>
      <p:ext uri="{BB962C8B-B14F-4D97-AF65-F5344CB8AC3E}">
        <p14:creationId xmlns:p14="http://schemas.microsoft.com/office/powerpoint/2010/main" val="335492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808F9-98C6-C685-3621-2416E3081D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CAF8E8-58C4-17F2-6932-7E15866040D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FA605FAE-7341-7F9F-ABC0-C9BBD5EA6954}"/>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9C109B49-A2D9-C142-BFFC-81CCE9A405C5}"/>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3C4CB355-E4E3-EB33-2C36-934A9F41AF7D}"/>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5BC4A99-E7B7-D1C5-E557-F4864E45B9B4}"/>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8507A441-9A76-835F-3C20-F110128D15A7}"/>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9BDCF74D-5EE1-EAAA-DFD4-921B0C6D2BD2}"/>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F83163C-2F80-A36B-7A43-CC644B5983CB}"/>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010F1F46-0858-182A-8646-1C7C5B190847}"/>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E78CCE7D-238D-2149-3105-E58BCCF5496D}"/>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46D7254A-FF3F-FDEF-D97C-49785B46B5D4}"/>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AF980DA8-D0B3-F0DC-3C51-015D12257980}"/>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4E197EBE-3543-3A6E-8128-EB610674570F}"/>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5A671EC9-13CF-8AB5-CA5C-8D6D00FCA731}"/>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B49417DF-DCF5-C01C-835C-5D78207F0562}"/>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221F0300-518C-95F5-8CBF-554BAF0FE060}"/>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E1CDEE9B-CDA9-2F70-BB89-641F1855CD09}"/>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5790B3F2-28A2-AFCF-9E55-A73BCCEDC5D9}"/>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C878BD42-043E-A9DC-E0D9-8D2C2C1A54FD}"/>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606E6979-AA20-F3DE-2182-4B357B5A5890}"/>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3D4CEA9A-929B-D664-3953-B11AFA3B312B}"/>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4" name="图片 23">
            <a:extLst>
              <a:ext uri="{FF2B5EF4-FFF2-40B4-BE49-F238E27FC236}">
                <a16:creationId xmlns:a16="http://schemas.microsoft.com/office/drawing/2014/main" id="{20FF9A46-CCE6-8259-10B6-9A55446874EE}"/>
              </a:ext>
            </a:extLst>
          </p:cNvPr>
          <p:cNvPicPr>
            <a:picLocks noChangeAspect="1"/>
          </p:cNvPicPr>
          <p:nvPr/>
        </p:nvPicPr>
        <p:blipFill>
          <a:blip r:embed="rId12"/>
          <a:stretch>
            <a:fillRect/>
          </a:stretch>
        </p:blipFill>
        <p:spPr>
          <a:xfrm>
            <a:off x="2473959" y="1847685"/>
            <a:ext cx="7049111" cy="4328535"/>
          </a:xfrm>
          <a:prstGeom prst="rect">
            <a:avLst/>
          </a:prstGeom>
        </p:spPr>
      </p:pic>
    </p:spTree>
    <p:extLst>
      <p:ext uri="{BB962C8B-B14F-4D97-AF65-F5344CB8AC3E}">
        <p14:creationId xmlns:p14="http://schemas.microsoft.com/office/powerpoint/2010/main" val="373991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D2CAF-50AF-8890-5841-3A40F7144F0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8890E72-E99B-959B-44B0-EF93350007FF}"/>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76CE5360-312D-A91F-64F2-EF1D8A4C3A5F}"/>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7562694F-92AA-06D9-D4E3-4594149894E1}"/>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7FCB618F-D761-083E-9450-9493A74847AF}"/>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102366A-CF63-A68B-4A61-140777583D73}"/>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7420687F-E285-C9D1-C93D-8DEDDFE002A6}"/>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9150C46B-3F68-0175-43B3-E9863134315D}"/>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BAE8C32F-B9FA-C41D-1618-8079F991E4BE}"/>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067B72CE-EB61-6FB3-49E2-7656C3318FC3}"/>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662E3718-7199-0867-3113-2A946131A985}"/>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95AEE2A2-A3D8-EB8F-2F76-688A6F14BB4E}"/>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8D8C4FB-FA60-E67A-0283-2C6987B37F6D}"/>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4E73A594-061D-D4A7-9DC1-3685A2E2AC06}"/>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FC54089F-573E-AFF2-BB9B-F386881B5C2F}"/>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EC752BA0-B519-0902-92F9-6B8942BE49FA}"/>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1474CD0D-65FF-BA49-DB78-157661BC751A}"/>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722F902C-6DEA-1803-B2E0-E6B9203511DE}"/>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29F5BF07-D983-0520-9515-BA90F24E311A}"/>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7487BCF6-A5AC-5F00-A62A-108469C7D428}"/>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0C8C06CE-052A-1442-1521-57B98D1F42C2}"/>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ED22C564-5A49-9443-05B7-6561F8F2762C}"/>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3" name="图片 22">
            <a:extLst>
              <a:ext uri="{FF2B5EF4-FFF2-40B4-BE49-F238E27FC236}">
                <a16:creationId xmlns:a16="http://schemas.microsoft.com/office/drawing/2014/main" id="{483047C2-55F9-B588-9360-FA547890A578}"/>
              </a:ext>
            </a:extLst>
          </p:cNvPr>
          <p:cNvPicPr>
            <a:picLocks noChangeAspect="1"/>
          </p:cNvPicPr>
          <p:nvPr/>
        </p:nvPicPr>
        <p:blipFill>
          <a:blip r:embed="rId12"/>
          <a:stretch>
            <a:fillRect/>
          </a:stretch>
        </p:blipFill>
        <p:spPr>
          <a:xfrm>
            <a:off x="2241041" y="1607366"/>
            <a:ext cx="8055038" cy="5235394"/>
          </a:xfrm>
          <a:prstGeom prst="rect">
            <a:avLst/>
          </a:prstGeom>
        </p:spPr>
      </p:pic>
    </p:spTree>
    <p:extLst>
      <p:ext uri="{BB962C8B-B14F-4D97-AF65-F5344CB8AC3E}">
        <p14:creationId xmlns:p14="http://schemas.microsoft.com/office/powerpoint/2010/main" val="410707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0314-0A2A-6723-A09F-AD83B7295D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763AAA7-88F9-83C4-1BB6-99FD65346B33}"/>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5184489E-4A28-3453-1022-1FE030C9320D}"/>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C3BE6EE5-14D6-E0A8-FFD4-4E5E3046BEE4}"/>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6DE0028-5D44-69A6-DF9A-94D92DBB54FF}"/>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9715CC8-4927-99CC-1927-57A4CA808BAD}"/>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CB7D27CB-5842-14FB-28CB-E4299AC5CF62}"/>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6090CF3C-4A1C-1457-14AA-FD574745925D}"/>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679728A-6469-6C58-89F8-4C30C3DC404B}"/>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E7B98544-ECAA-70F0-8C30-D4C5B5925841}"/>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A077E93D-49CE-ED1A-1DA9-FD2122ED97FC}"/>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67598323-4551-B709-C12E-F6D2E82E6292}"/>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4FBB059D-F009-6403-F914-909E6EC31F5E}"/>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B0A395A2-29DB-D113-EF38-4C0C5BDC5515}"/>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19066888-5214-8D41-5A55-52AFAC72A61A}"/>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BDFD829D-551C-9B72-6392-9D5620A02354}"/>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611B1615-3B6A-F7CE-FA8D-3BEFF0B638BE}"/>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A18495B0-0760-A78A-89B9-8B47F406C1EB}"/>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A53A42A2-9544-28A6-4980-32DF47373F3D}"/>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DD5DA1C8-C715-D524-4B41-7DC82D9ECA64}"/>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6C73E1A9-CF71-90C5-5A34-CE6440AFD663}"/>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25424B1B-C614-7C7F-836D-616E607D6191}"/>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3" name="图片 22">
            <a:extLst>
              <a:ext uri="{FF2B5EF4-FFF2-40B4-BE49-F238E27FC236}">
                <a16:creationId xmlns:a16="http://schemas.microsoft.com/office/drawing/2014/main" id="{AFA10C6C-23A8-8F29-7928-6666496FE81A}"/>
              </a:ext>
            </a:extLst>
          </p:cNvPr>
          <p:cNvPicPr>
            <a:picLocks noChangeAspect="1"/>
          </p:cNvPicPr>
          <p:nvPr/>
        </p:nvPicPr>
        <p:blipFill>
          <a:blip r:embed="rId12"/>
          <a:stretch>
            <a:fillRect/>
          </a:stretch>
        </p:blipFill>
        <p:spPr>
          <a:xfrm>
            <a:off x="2281739" y="1951267"/>
            <a:ext cx="7628519" cy="4235113"/>
          </a:xfrm>
          <a:prstGeom prst="rect">
            <a:avLst/>
          </a:prstGeom>
        </p:spPr>
      </p:pic>
    </p:spTree>
    <p:extLst>
      <p:ext uri="{BB962C8B-B14F-4D97-AF65-F5344CB8AC3E}">
        <p14:creationId xmlns:p14="http://schemas.microsoft.com/office/powerpoint/2010/main" val="376890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EE8D-560B-8617-094D-208FF8E217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6632C9C-AB6E-D0CA-8613-F3B866DD8CE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AA17FBCB-FDA4-B638-102F-9E25D7EE3729}"/>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8CCCB7F8-0A92-5F49-E170-F94E1A931A18}"/>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66DD939-064A-7FF6-22D3-BF5FD368B92E}"/>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C49BC125-7EED-3A8F-1AD1-CD4701D872DE}"/>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71D8C959-8F8D-F01D-AD1E-7D2035571BF9}"/>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0F64953B-508E-A9F3-5EEA-371C4A4527D1}"/>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729FC37-A954-9564-665E-704C81D2650D}"/>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6A239CC1-CCCA-6FFA-2073-EA3B998B9AD3}"/>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B8CA813D-5E54-9B8C-D446-F508635BEFC0}"/>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80DF9150-3FC8-0F47-74AB-F17AAA245B15}"/>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BD2C2362-9567-32A7-DDD9-EA81AF8CB428}"/>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95B2BEB9-BF60-3220-00D9-80BBB6D641B7}"/>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6BE9A830-EC91-88DF-68FC-7E128886BB4E}"/>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E301C9C1-C771-E8B4-E96A-D9D16C36FA2A}"/>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B444FAAE-1E2E-4E96-53E7-BEF42BF3B11C}"/>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A72A00C8-3E4B-BAD9-B875-E104BDA0EA18}"/>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9E02B23F-CCAE-0DB9-86A3-EA10E0D8B676}"/>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C1BBEAFA-06C1-3678-8B01-62352AB5B8ED}"/>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C6264816-5D1F-947C-FB95-8DF5CB2AAE0F}"/>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85B58DDF-9020-4E6E-8B07-C7844BEE3158}"/>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4" name="图片 23">
            <a:extLst>
              <a:ext uri="{FF2B5EF4-FFF2-40B4-BE49-F238E27FC236}">
                <a16:creationId xmlns:a16="http://schemas.microsoft.com/office/drawing/2014/main" id="{CA86BB40-AE7C-5239-FA45-9E3D80CF3FD4}"/>
              </a:ext>
            </a:extLst>
          </p:cNvPr>
          <p:cNvPicPr>
            <a:picLocks noChangeAspect="1"/>
          </p:cNvPicPr>
          <p:nvPr/>
        </p:nvPicPr>
        <p:blipFill>
          <a:blip r:embed="rId12"/>
          <a:stretch>
            <a:fillRect/>
          </a:stretch>
        </p:blipFill>
        <p:spPr>
          <a:xfrm>
            <a:off x="3329699" y="1680970"/>
            <a:ext cx="5532599" cy="5121084"/>
          </a:xfrm>
          <a:prstGeom prst="rect">
            <a:avLst/>
          </a:prstGeom>
        </p:spPr>
      </p:pic>
    </p:spTree>
    <p:extLst>
      <p:ext uri="{BB962C8B-B14F-4D97-AF65-F5344CB8AC3E}">
        <p14:creationId xmlns:p14="http://schemas.microsoft.com/office/powerpoint/2010/main" val="24973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EB073-F4DF-6F1D-F6C8-954813097CD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53E5F1-BCBC-6F80-0286-5FFB39583BB2}"/>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50AA52AD-61D4-E5AE-A60C-30D9863722BA}"/>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A3060542-B7C6-CD70-B77B-53392B6F75E3}"/>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7348D39B-FCF8-854F-6F39-065684C1EAA3}"/>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6AECF80E-A0FA-607E-C60A-9575A5F50CFB}"/>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6F3FDEF6-8B74-99E9-8D1C-AE5CBF630EFC}"/>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7DE46A62-7A8A-071C-8716-3469383AF41B}"/>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BCF8157A-14D8-B4CE-8E29-CA86C6FE0375}"/>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9FB07296-CCF4-25DE-0956-66CA2DD08F59}"/>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BD47D450-DCA7-3350-833C-D4F34BE090C0}"/>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5CA5B766-097B-A066-396C-9C9972FA6EDB}"/>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38394CFB-B181-FF27-1D79-3974050529F9}"/>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12C13E2E-8410-7664-A490-02CD94B3382A}"/>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B9C52072-E263-51A5-1AE0-4043E3F64345}"/>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9015A4C0-1CDF-FB3A-1BB4-1F12991B305A}"/>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E661C7E7-FFBF-F0A1-BAEC-CD140B06ED12}"/>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A2DC1963-9B9D-2FF6-107B-D53E1A3905AF}"/>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6E2C9BF0-9AB0-AEE7-A6CA-F2868D52D6B9}"/>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A8755331-87B0-E045-F82B-3270BF9D387C}"/>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1B5BBB39-8B43-2135-116B-EBFCBAAD71D4}"/>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58C3C090-3481-B9C5-A625-6A493F29E085}"/>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31" name="图片 30">
            <a:extLst>
              <a:ext uri="{FF2B5EF4-FFF2-40B4-BE49-F238E27FC236}">
                <a16:creationId xmlns:a16="http://schemas.microsoft.com/office/drawing/2014/main" id="{0A18B384-B911-9DE4-D1CE-F19E6689F775}"/>
              </a:ext>
            </a:extLst>
          </p:cNvPr>
          <p:cNvPicPr>
            <a:picLocks noChangeAspect="1"/>
          </p:cNvPicPr>
          <p:nvPr/>
        </p:nvPicPr>
        <p:blipFill>
          <a:blip r:embed="rId12"/>
          <a:stretch>
            <a:fillRect/>
          </a:stretch>
        </p:blipFill>
        <p:spPr>
          <a:xfrm>
            <a:off x="1" y="1999005"/>
            <a:ext cx="12191999" cy="3428668"/>
          </a:xfrm>
          <a:prstGeom prst="rect">
            <a:avLst/>
          </a:prstGeom>
        </p:spPr>
      </p:pic>
    </p:spTree>
    <p:extLst>
      <p:ext uri="{BB962C8B-B14F-4D97-AF65-F5344CB8AC3E}">
        <p14:creationId xmlns:p14="http://schemas.microsoft.com/office/powerpoint/2010/main" val="391221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4B876-A26A-5050-D97A-930C50E459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AC7ED1E-010D-20C6-C704-29B311F61F32}"/>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39254122-11FE-E970-1FF0-8DAB1FD41D7B}"/>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AC462B54-C91C-2828-F8C1-A2F889354CD1}"/>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D2D97F6-D9A9-BA00-734C-AE3B7DBACF5A}"/>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A0C92FD-B327-2EED-3E47-3EABF4C33B0E}"/>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061D5AE7-DE78-36F6-1D64-F893D6E466DF}"/>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194EEF65-5EFD-2CFD-3C17-EA27862991FD}"/>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296F0D9A-BA02-53C2-A48E-4A461EBE4A80}"/>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6691FA46-D56E-A2CB-9E64-B4A45D0C5846}"/>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F1F04A06-ED88-5B70-2204-EB326A12C660}"/>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BF024339-9CAB-22BD-3AB2-8A6C1E372A63}"/>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1E52F0DA-285C-1A4E-5CEF-088496EE2DE5}"/>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D5856A02-96F3-AFFE-1B6F-F777720B446B}"/>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F8ED36C6-4A35-7CB7-6F59-57877D89AEFD}"/>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3BDF77B3-9215-E9F1-4452-8340941AE037}"/>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155EC598-00B5-EBAA-A1F4-5F5CF687B055}"/>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FCAA93EB-245D-F416-FA69-004564EEF51B}"/>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06FA3111-7176-CFC7-B013-F4C5962D4617}"/>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58EE0DF6-4C82-4BE9-0B73-E219F37EE993}"/>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AA19E04E-4D11-F1D4-9762-5BFB552CDC9E}"/>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5C2852EC-F015-8A03-7B59-C193FA720381}"/>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3" name="图片 22">
            <a:extLst>
              <a:ext uri="{FF2B5EF4-FFF2-40B4-BE49-F238E27FC236}">
                <a16:creationId xmlns:a16="http://schemas.microsoft.com/office/drawing/2014/main" id="{03FE11E4-E79A-6741-C620-34B7C8F075FF}"/>
              </a:ext>
            </a:extLst>
          </p:cNvPr>
          <p:cNvPicPr>
            <a:picLocks noChangeAspect="1"/>
          </p:cNvPicPr>
          <p:nvPr/>
        </p:nvPicPr>
        <p:blipFill>
          <a:blip r:embed="rId12"/>
          <a:stretch>
            <a:fillRect/>
          </a:stretch>
        </p:blipFill>
        <p:spPr>
          <a:xfrm>
            <a:off x="195982" y="2362200"/>
            <a:ext cx="11960135" cy="2880451"/>
          </a:xfrm>
          <a:prstGeom prst="rect">
            <a:avLst/>
          </a:prstGeom>
        </p:spPr>
      </p:pic>
    </p:spTree>
    <p:extLst>
      <p:ext uri="{BB962C8B-B14F-4D97-AF65-F5344CB8AC3E}">
        <p14:creationId xmlns:p14="http://schemas.microsoft.com/office/powerpoint/2010/main" val="223923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97AB-2C0D-7DD4-EF68-B033DB78588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B53B9C7-E71D-5023-02DB-843508EF4306}"/>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C2E992F6-0A0A-0814-6112-22506A36255A}"/>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C8DD4E87-70CB-D4E8-17AC-9184E422A411}"/>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EE20EDC-8B17-0B10-AC47-214393C2827D}"/>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5E4FFEE-911B-0E61-E91E-BED4B3D1E0E7}"/>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93EC8BA4-3CB4-9DF1-4120-8A86D78EC38D}"/>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CC042985-C5B0-969D-59EE-1E3D17FB9201}"/>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BD490B65-E8C2-BA15-3AC4-E0CE45F0D127}"/>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DBD79D02-2D04-1B9A-B451-5B61E598C189}"/>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51AC6609-8BAC-26F5-E237-EF80C00047A5}"/>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BC4BAFB1-FDFF-71B9-8084-A3841316CCB0}"/>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DC351E38-6F9C-1EED-0BC0-642078DB9D4C}"/>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CB25AB03-74C2-3EF2-468A-229534DDB5E9}"/>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52B034ED-E07F-368A-B226-F0FF1871CCD4}"/>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A8709403-FEA8-D1B4-11DD-409297B8B8E4}"/>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E2FC673F-9CA9-76DF-EE8B-FD3D6B21443F}"/>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41BCB6EB-C751-F5B9-CCAD-C41A327CCF2E}"/>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1D963ABD-7ABE-2254-6FF3-AA14AB0623F8}"/>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B401B4AC-00C2-82C3-F196-84CE54F2455B}"/>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DEACCADC-3F44-803A-24EC-99420E8BB44A}"/>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7F7800CA-805C-7DA7-DFAB-5C671F44DD16}"/>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3" name="图片 22">
            <a:extLst>
              <a:ext uri="{FF2B5EF4-FFF2-40B4-BE49-F238E27FC236}">
                <a16:creationId xmlns:a16="http://schemas.microsoft.com/office/drawing/2014/main" id="{942401ED-6D33-94BB-E5A4-5142148F1E1E}"/>
              </a:ext>
            </a:extLst>
          </p:cNvPr>
          <p:cNvPicPr>
            <a:picLocks noChangeAspect="1"/>
          </p:cNvPicPr>
          <p:nvPr/>
        </p:nvPicPr>
        <p:blipFill>
          <a:blip r:embed="rId12"/>
          <a:stretch>
            <a:fillRect/>
          </a:stretch>
        </p:blipFill>
        <p:spPr>
          <a:xfrm>
            <a:off x="51926" y="2514600"/>
            <a:ext cx="12140074" cy="2895600"/>
          </a:xfrm>
          <a:prstGeom prst="rect">
            <a:avLst/>
          </a:prstGeom>
        </p:spPr>
      </p:pic>
    </p:spTree>
    <p:extLst>
      <p:ext uri="{BB962C8B-B14F-4D97-AF65-F5344CB8AC3E}">
        <p14:creationId xmlns:p14="http://schemas.microsoft.com/office/powerpoint/2010/main" val="222965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600D-01A3-B642-BE5A-61398850F1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582C300-565E-7E0D-4C81-72D1DECC1460}"/>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43EB0725-7D0D-1035-50B4-B3037FABDF45}"/>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83326F4F-61CC-8EA7-4BA5-59BBBEA82506}"/>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DC1FE80F-2CDB-DDA9-6861-71A7F24E1EDE}"/>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804D26D3-CF77-EBB3-F3BA-0314A4352FC2}"/>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27F856AB-DB3E-3E60-F10E-E4F9F63EE59D}"/>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41658B81-025C-4C0A-A527-A1120955BB6C}"/>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8FFB49E-2F99-D14F-3DB2-907750EA686C}"/>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1052B811-6626-6092-9470-3B7BAC8D6A3A}"/>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8570E614-3288-C692-4E6D-9D7C90E21818}"/>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FA98B436-E586-FC4A-0C4F-BCAD100B251A}"/>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D4A9FDD5-8891-55A9-5A64-D5DF0A32A9B1}"/>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E9334C82-29C7-B894-67C7-9CD08378A121}"/>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9B91B475-B4A6-78F6-8AE5-14F9BCA91DE6}"/>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FE00C8D9-B152-4C9D-FDD4-A51101C10744}"/>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BC7B60BC-6E91-739C-B59F-8D1B0773C3B6}"/>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4716E9B6-36EA-5C5D-6306-5DF1AD3EE16A}"/>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B6B6EE7A-EFDF-5DE5-5448-FA0A667398EA}"/>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66CD63B0-6B33-0D7F-B5BD-FC3844D303F4}"/>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FC7D1DDB-324A-A977-80C2-CDA4B188160F}"/>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A97EA247-C171-96AE-2048-B16A5663634B}"/>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7" name="图片 26">
            <a:extLst>
              <a:ext uri="{FF2B5EF4-FFF2-40B4-BE49-F238E27FC236}">
                <a16:creationId xmlns:a16="http://schemas.microsoft.com/office/drawing/2014/main" id="{AB6ACA9F-B9C8-DE3E-D772-A22A92B18A21}"/>
              </a:ext>
            </a:extLst>
          </p:cNvPr>
          <p:cNvPicPr>
            <a:picLocks noChangeAspect="1"/>
          </p:cNvPicPr>
          <p:nvPr/>
        </p:nvPicPr>
        <p:blipFill>
          <a:blip r:embed="rId12"/>
          <a:stretch>
            <a:fillRect/>
          </a:stretch>
        </p:blipFill>
        <p:spPr>
          <a:xfrm>
            <a:off x="2366263" y="3237509"/>
            <a:ext cx="7864522" cy="3375953"/>
          </a:xfrm>
          <a:prstGeom prst="rect">
            <a:avLst/>
          </a:prstGeom>
        </p:spPr>
      </p:pic>
      <p:pic>
        <p:nvPicPr>
          <p:cNvPr id="24" name="图片 23">
            <a:extLst>
              <a:ext uri="{FF2B5EF4-FFF2-40B4-BE49-F238E27FC236}">
                <a16:creationId xmlns:a16="http://schemas.microsoft.com/office/drawing/2014/main" id="{B97D4CE6-8D1E-B02E-4C68-38FFDA3848B5}"/>
              </a:ext>
            </a:extLst>
          </p:cNvPr>
          <p:cNvPicPr>
            <a:picLocks noChangeAspect="1"/>
          </p:cNvPicPr>
          <p:nvPr/>
        </p:nvPicPr>
        <p:blipFill>
          <a:blip r:embed="rId13"/>
          <a:stretch>
            <a:fillRect/>
          </a:stretch>
        </p:blipFill>
        <p:spPr>
          <a:xfrm>
            <a:off x="321988" y="2034778"/>
            <a:ext cx="5311600" cy="731583"/>
          </a:xfrm>
          <a:prstGeom prst="rect">
            <a:avLst/>
          </a:prstGeom>
        </p:spPr>
      </p:pic>
      <p:pic>
        <p:nvPicPr>
          <p:cNvPr id="26" name="图片 25">
            <a:extLst>
              <a:ext uri="{FF2B5EF4-FFF2-40B4-BE49-F238E27FC236}">
                <a16:creationId xmlns:a16="http://schemas.microsoft.com/office/drawing/2014/main" id="{47AC6DC9-CA83-E609-0AD7-07C217F76FF5}"/>
              </a:ext>
            </a:extLst>
          </p:cNvPr>
          <p:cNvPicPr>
            <a:picLocks noChangeAspect="1"/>
          </p:cNvPicPr>
          <p:nvPr/>
        </p:nvPicPr>
        <p:blipFill>
          <a:blip r:embed="rId14"/>
          <a:stretch>
            <a:fillRect/>
          </a:stretch>
        </p:blipFill>
        <p:spPr>
          <a:xfrm>
            <a:off x="6781800" y="1579262"/>
            <a:ext cx="4877223" cy="1531753"/>
          </a:xfrm>
          <a:prstGeom prst="rect">
            <a:avLst/>
          </a:prstGeom>
        </p:spPr>
      </p:pic>
    </p:spTree>
    <p:extLst>
      <p:ext uri="{BB962C8B-B14F-4D97-AF65-F5344CB8AC3E}">
        <p14:creationId xmlns:p14="http://schemas.microsoft.com/office/powerpoint/2010/main" val="35821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E2A0A-2F4B-8CF4-AD37-E2183999C6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5B00A0-ED24-9723-7163-82AE69C001F6}"/>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13D66096-9C1B-9996-41E1-15CF9AAD480E}"/>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FCABDA33-189A-44CB-F419-A0F186568BE2}"/>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798A079A-8504-CAD6-A306-E1C38CF9B187}"/>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4D7E338-9CC7-B7E3-8071-67728AD47E0A}"/>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6C8DDACF-4A9B-AA17-1415-3706D972D699}"/>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F9098157-A578-E504-7520-7F7264CF0600}"/>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57BC4342-3DBA-3815-5BCD-494846293414}"/>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DA65EC43-9A91-9A1E-FEE6-4CFB1C9E07D5}"/>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BA3BC37B-43E1-B06D-DCC5-6F9ABCB8D985}"/>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1246939A-759C-C312-123A-4305FC2078DA}"/>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93FF4A75-F513-C36B-095B-762213B228A8}"/>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D9D3BC9E-7351-CDBA-A475-72CA774D2589}"/>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230FAE58-ECC0-8BC1-8ABA-8B284DEC0B72}"/>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8D6F7947-D5D0-E93F-18AB-A09C2798F4CC}"/>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99C08040-DBBC-D2FE-271E-DB67FF721E49}"/>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7AAD3386-A970-674F-FC12-FAD0996D8AAC}"/>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FF9472E7-DEA2-BDB8-00E0-57535CAFEECD}"/>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B2E81848-9382-FCB9-BAF3-0886C4B58E4D}"/>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51786A45-2AEC-FDFF-C447-DE5242A4E35C}"/>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79E85250-ACA3-6F2A-579B-07A746CF0F68}"/>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3" name="图片 22">
            <a:extLst>
              <a:ext uri="{FF2B5EF4-FFF2-40B4-BE49-F238E27FC236}">
                <a16:creationId xmlns:a16="http://schemas.microsoft.com/office/drawing/2014/main" id="{84EEEBCD-E6EA-29BD-2F21-6F72D779976B}"/>
              </a:ext>
            </a:extLst>
          </p:cNvPr>
          <p:cNvPicPr>
            <a:picLocks noChangeAspect="1"/>
          </p:cNvPicPr>
          <p:nvPr/>
        </p:nvPicPr>
        <p:blipFill>
          <a:blip r:embed="rId12"/>
          <a:stretch>
            <a:fillRect/>
          </a:stretch>
        </p:blipFill>
        <p:spPr>
          <a:xfrm>
            <a:off x="2438529" y="2133600"/>
            <a:ext cx="7140559" cy="2042337"/>
          </a:xfrm>
          <a:prstGeom prst="rect">
            <a:avLst/>
          </a:prstGeom>
        </p:spPr>
      </p:pic>
    </p:spTree>
    <p:extLst>
      <p:ext uri="{BB962C8B-B14F-4D97-AF65-F5344CB8AC3E}">
        <p14:creationId xmlns:p14="http://schemas.microsoft.com/office/powerpoint/2010/main" val="251987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p>
        </p:txBody>
      </p:sp>
      <p:sp>
        <p:nvSpPr>
          <p:cNvPr id="28" name="文本框 27">
            <a:extLst>
              <a:ext uri="{FF2B5EF4-FFF2-40B4-BE49-F238E27FC236}">
                <a16:creationId xmlns:a16="http://schemas.microsoft.com/office/drawing/2014/main" id="{F598F16E-2761-827E-635D-D40FF2083E5D}"/>
              </a:ext>
            </a:extLst>
          </p:cNvPr>
          <p:cNvSpPr txBox="1"/>
          <p:nvPr/>
        </p:nvSpPr>
        <p:spPr>
          <a:xfrm>
            <a:off x="2241041" y="2334809"/>
            <a:ext cx="7725409" cy="584775"/>
          </a:xfrm>
          <a:prstGeom prst="rect">
            <a:avLst/>
          </a:prstGeom>
          <a:noFill/>
        </p:spPr>
        <p:txBody>
          <a:bodyPr wrap="square">
            <a:spAutoFit/>
          </a:bodyPr>
          <a:lstStyle/>
          <a:p>
            <a:pPr eaLnBrk="0"/>
            <a:r>
              <a:rPr lang="en-US" altLang="zh-CN" sz="1600" dirty="0"/>
              <a:t>      1) This single-criterion methods</a:t>
            </a:r>
            <a:r>
              <a:rPr lang="en-US" altLang="zh-CN" sz="1600" b="1" dirty="0"/>
              <a:t> ignore </a:t>
            </a:r>
            <a:r>
              <a:rPr lang="en-US" altLang="zh-CN" sz="1600" dirty="0"/>
              <a:t>the users’ multi-criteria (MC) behavioral characteristics. </a:t>
            </a:r>
            <a:endParaRPr lang="zh-CN" altLang="en-US" sz="1600" dirty="0"/>
          </a:p>
        </p:txBody>
      </p:sp>
      <p:sp>
        <p:nvSpPr>
          <p:cNvPr id="22" name="文本框 21">
            <a:extLst>
              <a:ext uri="{FF2B5EF4-FFF2-40B4-BE49-F238E27FC236}">
                <a16:creationId xmlns:a16="http://schemas.microsoft.com/office/drawing/2014/main" id="{E6C1A0E3-8E1C-4677-FE08-242768139A5D}"/>
              </a:ext>
            </a:extLst>
          </p:cNvPr>
          <p:cNvSpPr txBox="1"/>
          <p:nvPr/>
        </p:nvSpPr>
        <p:spPr>
          <a:xfrm>
            <a:off x="2332991" y="3060248"/>
            <a:ext cx="7725409" cy="584775"/>
          </a:xfrm>
          <a:prstGeom prst="rect">
            <a:avLst/>
          </a:prstGeom>
          <a:noFill/>
        </p:spPr>
        <p:txBody>
          <a:bodyPr wrap="square">
            <a:spAutoFit/>
          </a:bodyPr>
          <a:lstStyle/>
          <a:p>
            <a:r>
              <a:rPr lang="en-US" altLang="zh-CN" sz="1600" dirty="0"/>
              <a:t>    2) Selection bias is pervasive in user behavior data. Traditional data-driven methods may induce </a:t>
            </a:r>
            <a:r>
              <a:rPr lang="en-US" altLang="zh-CN" sz="1600" b="1" dirty="0"/>
              <a:t>spurious association and amplified biases</a:t>
            </a:r>
            <a:r>
              <a:rPr lang="en-US" altLang="zh-CN" sz="1600" dirty="0"/>
              <a:t>.</a:t>
            </a:r>
            <a:endParaRPr lang="zh-CN" altLang="en-US" sz="1600" dirty="0"/>
          </a:p>
        </p:txBody>
      </p:sp>
      <p:pic>
        <p:nvPicPr>
          <p:cNvPr id="23" name="图片 22">
            <a:extLst>
              <a:ext uri="{FF2B5EF4-FFF2-40B4-BE49-F238E27FC236}">
                <a16:creationId xmlns:a16="http://schemas.microsoft.com/office/drawing/2014/main" id="{D583A274-B2CC-482E-964C-B8EBA2E3FB88}"/>
              </a:ext>
            </a:extLst>
          </p:cNvPr>
          <p:cNvPicPr>
            <a:picLocks noChangeAspect="1"/>
          </p:cNvPicPr>
          <p:nvPr/>
        </p:nvPicPr>
        <p:blipFill>
          <a:blip r:embed="rId11"/>
          <a:stretch>
            <a:fillRect/>
          </a:stretch>
        </p:blipFill>
        <p:spPr>
          <a:xfrm>
            <a:off x="1828800" y="3938417"/>
            <a:ext cx="8344623" cy="19585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11" cstate="print"/>
              <a:stretch>
                <a:fillRect/>
              </a:stretch>
            </a:blipFill>
          </p:spPr>
          <p:txBody>
            <a:bodyPr wrap="square" lIns="0" tIns="0" rIns="0" bIns="0" rtlCol="0"/>
            <a:lstStyle/>
            <a:p>
              <a:endParaRPr/>
            </a:p>
          </p:txBody>
        </p:sp>
        <p:sp>
          <p:nvSpPr>
            <p:cNvPr id="26" name="object 15"/>
            <p:cNvSpPr/>
            <p:nvPr/>
          </p:nvSpPr>
          <p:spPr>
            <a:xfrm>
              <a:off x="3308603" y="2438400"/>
              <a:ext cx="4972050" cy="2268474"/>
            </a:xfrm>
            <a:prstGeom prst="rect">
              <a:avLst/>
            </a:prstGeom>
            <a:blipFill>
              <a:blip r:embed="rId12" cstate="print"/>
              <a:stretch>
                <a:fillRect/>
              </a:stretch>
            </a:blipFill>
          </p:spPr>
          <p:txBody>
            <a:bodyPr wrap="square" lIns="0" tIns="0" rIns="0" bIns="0" rtlCol="0"/>
            <a:lstStyle/>
            <a:p>
              <a:endParaRPr/>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954FE-7AA8-DBBE-274B-335089D293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C882172-2411-B3EA-019A-C4D1FC552179}"/>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B442428C-7B0B-DF5D-BFE5-555F8F482803}"/>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1ECD3783-D95A-09CC-1288-593BCE4A4F8F}"/>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D2AB20D9-37AF-163D-B1BC-AEB6E3B4F9E4}"/>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8F905970-555D-CFA2-5E6F-83B2827995D6}"/>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2623C7A5-2FE0-1A1F-D35B-6149739A114D}"/>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47C83C95-525A-2E2F-CC41-96F8C45C75DB}"/>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E6F6DAE9-0161-5395-F586-32F66B3C2B77}"/>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CEB2D808-208B-6C87-56A0-D16BF99279F6}"/>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02509F1B-490C-88AD-A578-143F8386C2CA}"/>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3FDB93C9-F05D-5495-8A93-A617E9BACE01}"/>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EE69B4BD-20F5-C169-F45E-F8DC9ACFA501}"/>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E9EBBAB0-8602-C88A-CAFE-418292037405}"/>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B4A6917D-DE58-F0BB-1283-3A57C42D9D1D}"/>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29E95E89-51C2-BA71-59DF-0F2D7855C673}"/>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784AB7AA-3356-2E12-3901-BAA59077B1E8}"/>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C8572AD2-8E1A-ACB8-7064-632304D99EFF}"/>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C8E19FB6-08B8-124C-95DE-F52C720F757E}"/>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B87B213B-1CB6-F2A5-75B1-17E3795CDD54}"/>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A93C1596-F5FC-99BF-CCEB-E85D9B5BC110}"/>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4" name="object 16">
            <a:extLst>
              <a:ext uri="{FF2B5EF4-FFF2-40B4-BE49-F238E27FC236}">
                <a16:creationId xmlns:a16="http://schemas.microsoft.com/office/drawing/2014/main" id="{CAA21EB9-6D7E-17F5-D194-1206E0258CFD}"/>
              </a:ext>
            </a:extLst>
          </p:cNvPr>
          <p:cNvSpPr txBox="1"/>
          <p:nvPr/>
        </p:nvSpPr>
        <p:spPr>
          <a:xfrm>
            <a:off x="48387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7" name="图片 26">
            <a:extLst>
              <a:ext uri="{FF2B5EF4-FFF2-40B4-BE49-F238E27FC236}">
                <a16:creationId xmlns:a16="http://schemas.microsoft.com/office/drawing/2014/main" id="{22FFF8D7-974A-C421-F0F3-6F5DACB1723D}"/>
              </a:ext>
            </a:extLst>
          </p:cNvPr>
          <p:cNvPicPr>
            <a:picLocks noChangeAspect="1"/>
          </p:cNvPicPr>
          <p:nvPr/>
        </p:nvPicPr>
        <p:blipFill>
          <a:blip r:embed="rId11"/>
          <a:stretch>
            <a:fillRect/>
          </a:stretch>
        </p:blipFill>
        <p:spPr>
          <a:xfrm>
            <a:off x="2469158" y="1980066"/>
            <a:ext cx="7253681" cy="2210934"/>
          </a:xfrm>
          <a:prstGeom prst="rect">
            <a:avLst/>
          </a:prstGeom>
        </p:spPr>
      </p:pic>
    </p:spTree>
    <p:extLst>
      <p:ext uri="{BB962C8B-B14F-4D97-AF65-F5344CB8AC3E}">
        <p14:creationId xmlns:p14="http://schemas.microsoft.com/office/powerpoint/2010/main" val="301271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5" name="图片 24">
            <a:extLst>
              <a:ext uri="{FF2B5EF4-FFF2-40B4-BE49-F238E27FC236}">
                <a16:creationId xmlns:a16="http://schemas.microsoft.com/office/drawing/2014/main" id="{AD38AF7E-D069-33FE-2C17-BC1119AC3FCB}"/>
              </a:ext>
            </a:extLst>
          </p:cNvPr>
          <p:cNvPicPr>
            <a:picLocks noChangeAspect="1"/>
          </p:cNvPicPr>
          <p:nvPr/>
        </p:nvPicPr>
        <p:blipFill>
          <a:blip r:embed="rId11"/>
          <a:srcRect r="33059"/>
          <a:stretch>
            <a:fillRect/>
          </a:stretch>
        </p:blipFill>
        <p:spPr>
          <a:xfrm>
            <a:off x="451354" y="1683461"/>
            <a:ext cx="4004570" cy="1958510"/>
          </a:xfrm>
          <a:prstGeom prst="rect">
            <a:avLst/>
          </a:prstGeom>
        </p:spPr>
      </p:pic>
      <p:pic>
        <p:nvPicPr>
          <p:cNvPr id="28" name="图片 27">
            <a:extLst>
              <a:ext uri="{FF2B5EF4-FFF2-40B4-BE49-F238E27FC236}">
                <a16:creationId xmlns:a16="http://schemas.microsoft.com/office/drawing/2014/main" id="{1E297AE3-F861-B210-AA48-B8327A1A4BD1}"/>
              </a:ext>
            </a:extLst>
          </p:cNvPr>
          <p:cNvPicPr>
            <a:picLocks noChangeAspect="1"/>
          </p:cNvPicPr>
          <p:nvPr/>
        </p:nvPicPr>
        <p:blipFill>
          <a:blip r:embed="rId12"/>
          <a:srcRect r="33059"/>
          <a:stretch>
            <a:fillRect/>
          </a:stretch>
        </p:blipFill>
        <p:spPr>
          <a:xfrm>
            <a:off x="446273" y="4164801"/>
            <a:ext cx="4004570" cy="2019475"/>
          </a:xfrm>
          <a:prstGeom prst="rect">
            <a:avLst/>
          </a:prstGeom>
        </p:spPr>
      </p:pic>
      <p:pic>
        <p:nvPicPr>
          <p:cNvPr id="30" name="图片 29">
            <a:extLst>
              <a:ext uri="{FF2B5EF4-FFF2-40B4-BE49-F238E27FC236}">
                <a16:creationId xmlns:a16="http://schemas.microsoft.com/office/drawing/2014/main" id="{58E7B932-F4FF-2514-849E-BF46D17A2B04}"/>
              </a:ext>
            </a:extLst>
          </p:cNvPr>
          <p:cNvPicPr>
            <a:picLocks noChangeAspect="1"/>
          </p:cNvPicPr>
          <p:nvPr/>
        </p:nvPicPr>
        <p:blipFill>
          <a:blip r:embed="rId13"/>
          <a:srcRect r="38343"/>
          <a:stretch>
            <a:fillRect/>
          </a:stretch>
        </p:blipFill>
        <p:spPr>
          <a:xfrm>
            <a:off x="4800600" y="1719021"/>
            <a:ext cx="4910238" cy="1598948"/>
          </a:xfrm>
          <a:prstGeom prst="rect">
            <a:avLst/>
          </a:prstGeom>
        </p:spPr>
      </p:pic>
      <p:pic>
        <p:nvPicPr>
          <p:cNvPr id="33" name="图片 32">
            <a:extLst>
              <a:ext uri="{FF2B5EF4-FFF2-40B4-BE49-F238E27FC236}">
                <a16:creationId xmlns:a16="http://schemas.microsoft.com/office/drawing/2014/main" id="{76586935-FEA1-3984-F821-77DB76709A46}"/>
              </a:ext>
            </a:extLst>
          </p:cNvPr>
          <p:cNvPicPr>
            <a:picLocks noChangeAspect="1"/>
          </p:cNvPicPr>
          <p:nvPr/>
        </p:nvPicPr>
        <p:blipFill>
          <a:blip r:embed="rId14"/>
          <a:srcRect l="-1" r="39015"/>
          <a:stretch>
            <a:fillRect/>
          </a:stretch>
        </p:blipFill>
        <p:spPr>
          <a:xfrm>
            <a:off x="4800600" y="4271489"/>
            <a:ext cx="3657600" cy="1806097"/>
          </a:xfrm>
          <a:prstGeom prst="rect">
            <a:avLst/>
          </a:prstGeom>
        </p:spPr>
      </p:pic>
      <p:pic>
        <p:nvPicPr>
          <p:cNvPr id="36" name="图片 35">
            <a:extLst>
              <a:ext uri="{FF2B5EF4-FFF2-40B4-BE49-F238E27FC236}">
                <a16:creationId xmlns:a16="http://schemas.microsoft.com/office/drawing/2014/main" id="{0CBCC79B-692C-2617-61C8-00F64C4417E4}"/>
              </a:ext>
            </a:extLst>
          </p:cNvPr>
          <p:cNvPicPr>
            <a:picLocks noChangeAspect="1"/>
          </p:cNvPicPr>
          <p:nvPr/>
        </p:nvPicPr>
        <p:blipFill>
          <a:blip r:embed="rId15"/>
          <a:stretch>
            <a:fillRect/>
          </a:stretch>
        </p:blipFill>
        <p:spPr>
          <a:xfrm>
            <a:off x="8927369" y="4276180"/>
            <a:ext cx="2941425" cy="18014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73944-F97A-B87D-F838-9CE59CB07F8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02F90E7-6D36-EEED-D138-DEC0CE6E39BA}"/>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0E2F1593-B095-31E8-7EE5-4D534C6347DD}"/>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6804914B-C4F6-7D56-73CC-95585ACDD1B8}"/>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49B5D13-2A84-BECB-EBF7-A69F3C353143}"/>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36D38A00-B417-BD12-5D38-E44AFACDC68A}"/>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E7B0F56F-3125-4EE9-7265-B602921D3079}"/>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5983705C-50DE-948F-B763-A21FC2EC6B71}"/>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F2044A0-240B-5E18-913F-3F1A83374364}"/>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A4D459C9-833F-0004-4A52-F6EDCBDD0496}"/>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CA51D6A4-B59E-ED67-BD82-2B67A9050AF5}"/>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0368867B-8D08-0635-6C79-2A4BF35F8787}"/>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D1FE96C-CCAA-E47A-CB6D-6D2F1FA3357E}"/>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FCF9DD79-4E97-C0EC-EE1E-3F8846DCD2C4}"/>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F9EE40B6-E60C-5EC1-57F8-F91643CAC953}"/>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F5874BA3-9B2F-E9E7-0A07-8D437499DC6B}"/>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9FD9968F-D632-918D-7C30-B2EB032D1008}"/>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C2A30481-4D55-054E-4294-037C75BF3DF3}"/>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7F8497A6-E901-2461-6D28-EF8AAE45F0E3}"/>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D2BDB6B9-4F3B-D433-E4D4-3BE534D13D84}"/>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426E86C9-463A-5411-9A77-22B24DB5D2C2}"/>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a:extLst>
              <a:ext uri="{FF2B5EF4-FFF2-40B4-BE49-F238E27FC236}">
                <a16:creationId xmlns:a16="http://schemas.microsoft.com/office/drawing/2014/main" id="{A1891240-7C1B-A34C-5BAB-B3C88E97E0D4}"/>
              </a:ext>
            </a:extLst>
          </p:cNvPr>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6" name="图片 25">
            <a:extLst>
              <a:ext uri="{FF2B5EF4-FFF2-40B4-BE49-F238E27FC236}">
                <a16:creationId xmlns:a16="http://schemas.microsoft.com/office/drawing/2014/main" id="{00324CBF-FF99-158C-2E14-147D1F8A54A2}"/>
              </a:ext>
            </a:extLst>
          </p:cNvPr>
          <p:cNvPicPr>
            <a:picLocks noChangeAspect="1"/>
          </p:cNvPicPr>
          <p:nvPr/>
        </p:nvPicPr>
        <p:blipFill>
          <a:blip r:embed="rId11"/>
          <a:stretch>
            <a:fillRect/>
          </a:stretch>
        </p:blipFill>
        <p:spPr>
          <a:xfrm>
            <a:off x="657148" y="2209800"/>
            <a:ext cx="10920405" cy="3341475"/>
          </a:xfrm>
          <a:prstGeom prst="rect">
            <a:avLst/>
          </a:prstGeom>
        </p:spPr>
      </p:pic>
    </p:spTree>
    <p:extLst>
      <p:ext uri="{BB962C8B-B14F-4D97-AF65-F5344CB8AC3E}">
        <p14:creationId xmlns:p14="http://schemas.microsoft.com/office/powerpoint/2010/main" val="325250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2334D-18D7-7887-520F-1B670E2969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39A9530-10AF-6BC8-6C1A-37950AEE9C2C}"/>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AA784347-9D07-8AFC-A298-536E2AAE480A}"/>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631FA2BD-3327-6F60-B0F4-5EAF1527B48F}"/>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D3E5B381-54C6-6248-FB5D-73247828B45E}"/>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6DEDDF9A-09BF-40A0-F5CF-22B6943BCD42}"/>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91EDEE01-1A99-E5F3-F817-CEC20165DD31}"/>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9B127F78-CC05-ECED-2014-DF8534C569DA}"/>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D05E3D00-94BA-E13A-732B-FEB1850851BF}"/>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D2927715-2702-C2CB-71FE-062109515BC5}"/>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9B8EB2D1-6499-F41B-02A9-DBE1B13B5CDC}"/>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C2F697C8-26C4-FA52-7228-C276AC494A7A}"/>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967B1B54-7529-BEAB-86B4-A9F66239600B}"/>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5E0FF7FF-F697-FE2D-05C5-5E5954C02A7C}"/>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713A1B04-88E7-CA33-F7BD-942C5F32901C}"/>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05609D1D-C785-A5D6-C494-9594E1CC636C}"/>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CCAF8DB8-CFE5-6A5E-1FED-CAE49996690E}"/>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7FF10FC0-85B0-4A0A-8342-5986483E05E7}"/>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41294DC1-F65D-16BB-1240-413E0AD57CE5}"/>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7057F05D-B7C4-690F-BCB9-AB6A0479F561}"/>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5916044F-374C-3278-129E-07A8C95F2DCC}"/>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a:extLst>
              <a:ext uri="{FF2B5EF4-FFF2-40B4-BE49-F238E27FC236}">
                <a16:creationId xmlns:a16="http://schemas.microsoft.com/office/drawing/2014/main" id="{6D3B9292-CE80-48D1-0558-40BF60C05A78}"/>
              </a:ext>
            </a:extLst>
          </p:cNvPr>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30" name="图片 29">
            <a:extLst>
              <a:ext uri="{FF2B5EF4-FFF2-40B4-BE49-F238E27FC236}">
                <a16:creationId xmlns:a16="http://schemas.microsoft.com/office/drawing/2014/main" id="{BB2902E6-F54F-5C17-396B-A8FBE07BE644}"/>
              </a:ext>
            </a:extLst>
          </p:cNvPr>
          <p:cNvPicPr>
            <a:picLocks noChangeAspect="1"/>
          </p:cNvPicPr>
          <p:nvPr/>
        </p:nvPicPr>
        <p:blipFill>
          <a:blip r:embed="rId11"/>
          <a:stretch>
            <a:fillRect/>
          </a:stretch>
        </p:blipFill>
        <p:spPr>
          <a:xfrm>
            <a:off x="3524306" y="1867265"/>
            <a:ext cx="5543495" cy="651568"/>
          </a:xfrm>
          <a:prstGeom prst="rect">
            <a:avLst/>
          </a:prstGeom>
        </p:spPr>
      </p:pic>
      <p:pic>
        <p:nvPicPr>
          <p:cNvPr id="32" name="图片 31">
            <a:extLst>
              <a:ext uri="{FF2B5EF4-FFF2-40B4-BE49-F238E27FC236}">
                <a16:creationId xmlns:a16="http://schemas.microsoft.com/office/drawing/2014/main" id="{64A4E7B8-CFB0-8343-8B1E-5C91F5078710}"/>
              </a:ext>
            </a:extLst>
          </p:cNvPr>
          <p:cNvPicPr>
            <a:picLocks noChangeAspect="1"/>
          </p:cNvPicPr>
          <p:nvPr/>
        </p:nvPicPr>
        <p:blipFill>
          <a:blip r:embed="rId12"/>
          <a:stretch>
            <a:fillRect/>
          </a:stretch>
        </p:blipFill>
        <p:spPr>
          <a:xfrm>
            <a:off x="3473467" y="3068235"/>
            <a:ext cx="5535984" cy="815378"/>
          </a:xfrm>
          <a:prstGeom prst="rect">
            <a:avLst/>
          </a:prstGeom>
        </p:spPr>
      </p:pic>
      <p:pic>
        <p:nvPicPr>
          <p:cNvPr id="34" name="图片 33">
            <a:extLst>
              <a:ext uri="{FF2B5EF4-FFF2-40B4-BE49-F238E27FC236}">
                <a16:creationId xmlns:a16="http://schemas.microsoft.com/office/drawing/2014/main" id="{8740A47F-0F8E-C629-AE87-F917B2C1AEE5}"/>
              </a:ext>
            </a:extLst>
          </p:cNvPr>
          <p:cNvPicPr>
            <a:picLocks noChangeAspect="1"/>
          </p:cNvPicPr>
          <p:nvPr/>
        </p:nvPicPr>
        <p:blipFill>
          <a:blip r:embed="rId13"/>
          <a:stretch>
            <a:fillRect/>
          </a:stretch>
        </p:blipFill>
        <p:spPr>
          <a:xfrm>
            <a:off x="3534810" y="4420804"/>
            <a:ext cx="5532991" cy="651568"/>
          </a:xfrm>
          <a:prstGeom prst="rect">
            <a:avLst/>
          </a:prstGeom>
        </p:spPr>
      </p:pic>
      <p:pic>
        <p:nvPicPr>
          <p:cNvPr id="36" name="图片 35">
            <a:extLst>
              <a:ext uri="{FF2B5EF4-FFF2-40B4-BE49-F238E27FC236}">
                <a16:creationId xmlns:a16="http://schemas.microsoft.com/office/drawing/2014/main" id="{3D2ED927-F1BC-558C-4810-6BF91D5613E2}"/>
              </a:ext>
            </a:extLst>
          </p:cNvPr>
          <p:cNvPicPr>
            <a:picLocks noChangeAspect="1"/>
          </p:cNvPicPr>
          <p:nvPr/>
        </p:nvPicPr>
        <p:blipFill>
          <a:blip r:embed="rId14"/>
          <a:stretch>
            <a:fillRect/>
          </a:stretch>
        </p:blipFill>
        <p:spPr>
          <a:xfrm>
            <a:off x="4191000" y="5519608"/>
            <a:ext cx="4481271" cy="781021"/>
          </a:xfrm>
          <a:prstGeom prst="rect">
            <a:avLst/>
          </a:prstGeom>
        </p:spPr>
      </p:pic>
    </p:spTree>
    <p:extLst>
      <p:ext uri="{BB962C8B-B14F-4D97-AF65-F5344CB8AC3E}">
        <p14:creationId xmlns:p14="http://schemas.microsoft.com/office/powerpoint/2010/main" val="99754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F9E1-67B2-1668-B57D-AB468E56A9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35041D-DD81-5DD1-12D5-0EED84ECBD00}"/>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79482281-BD8D-6D22-61AA-4DB7DB510B70}"/>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1C5915A6-66FF-5E8A-4033-D1AE0B7F0433}"/>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A8482EAA-292B-E296-BD81-4FF80BED810A}"/>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9F25FD72-F1F0-584B-CDAF-1E9DA9959FA9}"/>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B563710F-FA3F-B0BE-DBFE-9F28596E2D9D}"/>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3D148C9E-E494-2E60-4414-348292F14983}"/>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C2A379C-9980-956D-00D6-E533620F3345}"/>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92BC0DD5-0C45-F563-68A7-6D80880B6A9E}"/>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EAEFB079-61ED-A5C0-2488-1DE86B7E866B}"/>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16384639-10CD-BFEB-D018-F16E2001EAE8}"/>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52EE1704-30B0-0807-6E62-945457CAF5B0}"/>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FEA05B4F-0A35-CD45-3D14-83A16F48BCA1}"/>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FF54BC38-A287-AFF7-4A9A-1961BE7911D8}"/>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D964797E-0FE9-E837-D115-B5CB7D0B8B18}"/>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D0AF75D2-96A2-2CE5-F1FD-1D25498FA908}"/>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EBA7DB27-DC90-5562-5CE5-2D1B3CFBDF4E}"/>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A376012A-8E16-7A14-C199-D63BFDE2E649}"/>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DA84E127-E6CA-BDAF-E7EE-15F0B7BBF5B6}"/>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3D82D2A7-2308-32F0-7EAD-9D566DB561C4}"/>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sp>
        <p:nvSpPr>
          <p:cNvPr id="22" name="object 16">
            <a:extLst>
              <a:ext uri="{FF2B5EF4-FFF2-40B4-BE49-F238E27FC236}">
                <a16:creationId xmlns:a16="http://schemas.microsoft.com/office/drawing/2014/main" id="{83AFDB56-7925-62F6-8E34-180DAD2924FE}"/>
              </a:ext>
            </a:extLst>
          </p:cNvPr>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38" name="图片 37">
            <a:extLst>
              <a:ext uri="{FF2B5EF4-FFF2-40B4-BE49-F238E27FC236}">
                <a16:creationId xmlns:a16="http://schemas.microsoft.com/office/drawing/2014/main" id="{A3F7C629-5AF6-CA8D-396E-52367C37466B}"/>
              </a:ext>
            </a:extLst>
          </p:cNvPr>
          <p:cNvPicPr>
            <a:picLocks noChangeAspect="1"/>
          </p:cNvPicPr>
          <p:nvPr/>
        </p:nvPicPr>
        <p:blipFill>
          <a:blip r:embed="rId11"/>
          <a:stretch>
            <a:fillRect/>
          </a:stretch>
        </p:blipFill>
        <p:spPr>
          <a:xfrm>
            <a:off x="4021991" y="1834849"/>
            <a:ext cx="4573174" cy="574039"/>
          </a:xfrm>
          <a:prstGeom prst="rect">
            <a:avLst/>
          </a:prstGeom>
        </p:spPr>
      </p:pic>
      <p:pic>
        <p:nvPicPr>
          <p:cNvPr id="40" name="图片 39">
            <a:extLst>
              <a:ext uri="{FF2B5EF4-FFF2-40B4-BE49-F238E27FC236}">
                <a16:creationId xmlns:a16="http://schemas.microsoft.com/office/drawing/2014/main" id="{C7EDA9AF-E8B8-6660-13B2-CB78A460D283}"/>
              </a:ext>
            </a:extLst>
          </p:cNvPr>
          <p:cNvPicPr>
            <a:picLocks noChangeAspect="1"/>
          </p:cNvPicPr>
          <p:nvPr/>
        </p:nvPicPr>
        <p:blipFill>
          <a:blip r:embed="rId12"/>
          <a:stretch>
            <a:fillRect/>
          </a:stretch>
        </p:blipFill>
        <p:spPr>
          <a:xfrm>
            <a:off x="4005007" y="2656682"/>
            <a:ext cx="4481271" cy="925602"/>
          </a:xfrm>
          <a:prstGeom prst="rect">
            <a:avLst/>
          </a:prstGeom>
        </p:spPr>
      </p:pic>
      <p:pic>
        <p:nvPicPr>
          <p:cNvPr id="42" name="图片 41">
            <a:extLst>
              <a:ext uri="{FF2B5EF4-FFF2-40B4-BE49-F238E27FC236}">
                <a16:creationId xmlns:a16="http://schemas.microsoft.com/office/drawing/2014/main" id="{341F3FCA-3657-D986-D13E-CA669CFA8ACB}"/>
              </a:ext>
            </a:extLst>
          </p:cNvPr>
          <p:cNvPicPr>
            <a:picLocks noChangeAspect="1"/>
          </p:cNvPicPr>
          <p:nvPr/>
        </p:nvPicPr>
        <p:blipFill>
          <a:blip r:embed="rId13"/>
          <a:stretch>
            <a:fillRect/>
          </a:stretch>
        </p:blipFill>
        <p:spPr>
          <a:xfrm>
            <a:off x="4005007" y="3840922"/>
            <a:ext cx="4451696" cy="925601"/>
          </a:xfrm>
          <a:prstGeom prst="rect">
            <a:avLst/>
          </a:prstGeom>
        </p:spPr>
      </p:pic>
      <p:pic>
        <p:nvPicPr>
          <p:cNvPr id="44" name="图片 43">
            <a:extLst>
              <a:ext uri="{FF2B5EF4-FFF2-40B4-BE49-F238E27FC236}">
                <a16:creationId xmlns:a16="http://schemas.microsoft.com/office/drawing/2014/main" id="{6F6B674E-C0D8-C5EA-BB55-9076E8DE8178}"/>
              </a:ext>
            </a:extLst>
          </p:cNvPr>
          <p:cNvPicPr>
            <a:picLocks noChangeAspect="1"/>
          </p:cNvPicPr>
          <p:nvPr/>
        </p:nvPicPr>
        <p:blipFill>
          <a:blip r:embed="rId14"/>
          <a:stretch>
            <a:fillRect/>
          </a:stretch>
        </p:blipFill>
        <p:spPr>
          <a:xfrm>
            <a:off x="4316507" y="5025161"/>
            <a:ext cx="3917024" cy="586791"/>
          </a:xfrm>
          <a:prstGeom prst="rect">
            <a:avLst/>
          </a:prstGeom>
        </p:spPr>
      </p:pic>
      <p:pic>
        <p:nvPicPr>
          <p:cNvPr id="46" name="图片 45">
            <a:extLst>
              <a:ext uri="{FF2B5EF4-FFF2-40B4-BE49-F238E27FC236}">
                <a16:creationId xmlns:a16="http://schemas.microsoft.com/office/drawing/2014/main" id="{FCCE24FF-F0DB-DFD8-280C-BCBF783015EB}"/>
              </a:ext>
            </a:extLst>
          </p:cNvPr>
          <p:cNvPicPr>
            <a:picLocks noChangeAspect="1"/>
          </p:cNvPicPr>
          <p:nvPr/>
        </p:nvPicPr>
        <p:blipFill>
          <a:blip r:embed="rId15"/>
          <a:stretch>
            <a:fillRect/>
          </a:stretch>
        </p:blipFill>
        <p:spPr>
          <a:xfrm>
            <a:off x="4596541" y="5870590"/>
            <a:ext cx="3268628" cy="570891"/>
          </a:xfrm>
          <a:prstGeom prst="rect">
            <a:avLst/>
          </a:prstGeom>
        </p:spPr>
      </p:pic>
    </p:spTree>
    <p:extLst>
      <p:ext uri="{BB962C8B-B14F-4D97-AF65-F5344CB8AC3E}">
        <p14:creationId xmlns:p14="http://schemas.microsoft.com/office/powerpoint/2010/main" val="68593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17B83687-0E6E-A583-7BF2-02996AB75DAA}"/>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4" name="图片 23">
            <a:extLst>
              <a:ext uri="{FF2B5EF4-FFF2-40B4-BE49-F238E27FC236}">
                <a16:creationId xmlns:a16="http://schemas.microsoft.com/office/drawing/2014/main" id="{4C87F8B9-B31A-7B0A-03F0-E9862A82AEA4}"/>
              </a:ext>
            </a:extLst>
          </p:cNvPr>
          <p:cNvPicPr>
            <a:picLocks noChangeAspect="1"/>
          </p:cNvPicPr>
          <p:nvPr/>
        </p:nvPicPr>
        <p:blipFill>
          <a:blip r:embed="rId12"/>
          <a:stretch>
            <a:fillRect/>
          </a:stretch>
        </p:blipFill>
        <p:spPr>
          <a:xfrm>
            <a:off x="613549" y="2009165"/>
            <a:ext cx="10909923" cy="41113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4C99-A697-664D-57E8-A134CD9AD1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37E2E79-86A6-72FF-5A87-1F7E9532DBFD}"/>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05F1E984-5C08-294C-9127-D9C8C482F4CD}"/>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A135BC4B-A892-6640-7A33-69753ED78BA0}"/>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DF404F2-8FC1-4865-5B87-F81F67D78482}"/>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E38834A-A255-76B3-A6BA-0C80F59302B7}"/>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A9A51280-CB66-6B03-A845-9C1039308DE6}"/>
              </a:ext>
            </a:extLst>
          </p:cNvPr>
          <p:cNvGrpSpPr/>
          <p:nvPr/>
        </p:nvGrpSpPr>
        <p:grpSpPr>
          <a:xfrm>
            <a:off x="0" y="0"/>
            <a:ext cx="12192000" cy="974090"/>
            <a:chOff x="0" y="0"/>
            <a:chExt cx="12192000" cy="974090"/>
          </a:xfrm>
        </p:grpSpPr>
        <p:sp>
          <p:nvSpPr>
            <p:cNvPr id="8" name="object 8">
              <a:extLst>
                <a:ext uri="{FF2B5EF4-FFF2-40B4-BE49-F238E27FC236}">
                  <a16:creationId xmlns:a16="http://schemas.microsoft.com/office/drawing/2014/main" id="{E2A3AB7B-B2FA-2CEB-F544-42E0ED1A52A1}"/>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D9407BDC-9A8D-91AE-20B7-875EDE9DBE52}"/>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27EFC834-046D-0A5D-063E-57EB5542B351}"/>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a:extLst>
              <a:ext uri="{FF2B5EF4-FFF2-40B4-BE49-F238E27FC236}">
                <a16:creationId xmlns:a16="http://schemas.microsoft.com/office/drawing/2014/main" id="{D60C986A-9239-2634-922C-2A37DCD5103A}"/>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a:extLst>
              <a:ext uri="{FF2B5EF4-FFF2-40B4-BE49-F238E27FC236}">
                <a16:creationId xmlns:a16="http://schemas.microsoft.com/office/drawing/2014/main" id="{2E34707C-433F-E10E-5A9C-33E54361BB3B}"/>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632BAB4A-C550-FD59-6289-0B9C4BC3D97E}"/>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a:extLst>
              <a:ext uri="{FF2B5EF4-FFF2-40B4-BE49-F238E27FC236}">
                <a16:creationId xmlns:a16="http://schemas.microsoft.com/office/drawing/2014/main" id="{484F3961-4F73-AA26-90D8-9679813B2CE7}"/>
              </a:ext>
            </a:extLst>
          </p:cNvPr>
          <p:cNvGrpSpPr/>
          <p:nvPr/>
        </p:nvGrpSpPr>
        <p:grpSpPr>
          <a:xfrm>
            <a:off x="0" y="0"/>
            <a:ext cx="12191999" cy="973836"/>
            <a:chOff x="0" y="0"/>
            <a:chExt cx="12191999" cy="973836"/>
          </a:xfrm>
        </p:grpSpPr>
        <p:sp>
          <p:nvSpPr>
            <p:cNvPr id="15" name="object 15">
              <a:extLst>
                <a:ext uri="{FF2B5EF4-FFF2-40B4-BE49-F238E27FC236}">
                  <a16:creationId xmlns:a16="http://schemas.microsoft.com/office/drawing/2014/main" id="{E3EF0B80-0E4A-D4C9-CC40-AA5AF03D9A83}"/>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dirty="0"/>
            </a:p>
          </p:txBody>
        </p:sp>
        <p:sp>
          <p:nvSpPr>
            <p:cNvPr id="16" name="object 16">
              <a:extLst>
                <a:ext uri="{FF2B5EF4-FFF2-40B4-BE49-F238E27FC236}">
                  <a16:creationId xmlns:a16="http://schemas.microsoft.com/office/drawing/2014/main" id="{94AA0C0D-95E3-E067-226E-96C6EFF2A8E7}"/>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F63D6493-2840-7B05-DFF5-6513258B3411}"/>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dirty="0"/>
            </a:p>
          </p:txBody>
        </p:sp>
      </p:grpSp>
      <p:sp>
        <p:nvSpPr>
          <p:cNvPr id="18" name="object 18">
            <a:extLst>
              <a:ext uri="{FF2B5EF4-FFF2-40B4-BE49-F238E27FC236}">
                <a16:creationId xmlns:a16="http://schemas.microsoft.com/office/drawing/2014/main" id="{0DA93EA8-CF9E-F284-269A-21C553EA3DFF}"/>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a:extLst>
              <a:ext uri="{FF2B5EF4-FFF2-40B4-BE49-F238E27FC236}">
                <a16:creationId xmlns:a16="http://schemas.microsoft.com/office/drawing/2014/main" id="{E3EB924A-03AD-B72F-EA60-5EC49B778A92}"/>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dirty="0"/>
          </a:p>
        </p:txBody>
      </p:sp>
      <p:sp>
        <p:nvSpPr>
          <p:cNvPr id="20" name="object 20">
            <a:extLst>
              <a:ext uri="{FF2B5EF4-FFF2-40B4-BE49-F238E27FC236}">
                <a16:creationId xmlns:a16="http://schemas.microsoft.com/office/drawing/2014/main" id="{259DBEDA-E078-200E-A939-F3D2E8EF2E19}"/>
              </a:ext>
            </a:extLst>
          </p:cNvPr>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a:extLst>
              <a:ext uri="{FF2B5EF4-FFF2-40B4-BE49-F238E27FC236}">
                <a16:creationId xmlns:a16="http://schemas.microsoft.com/office/drawing/2014/main" id="{6DCD2960-AC13-90FA-BB5F-6EA51E036668}"/>
              </a:ext>
            </a:extLst>
          </p:cNvPr>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p>
        </p:txBody>
      </p:sp>
      <p:pic>
        <p:nvPicPr>
          <p:cNvPr id="34" name="图片 33">
            <a:extLst>
              <a:ext uri="{FF2B5EF4-FFF2-40B4-BE49-F238E27FC236}">
                <a16:creationId xmlns:a16="http://schemas.microsoft.com/office/drawing/2014/main" id="{2F279DC9-A2F6-A138-0CD4-E21536D050C6}"/>
              </a:ext>
            </a:extLst>
          </p:cNvPr>
          <p:cNvPicPr>
            <a:picLocks noChangeAspect="1"/>
          </p:cNvPicPr>
          <p:nvPr/>
        </p:nvPicPr>
        <p:blipFill>
          <a:blip r:embed="rId11"/>
          <a:stretch>
            <a:fillRect/>
          </a:stretch>
        </p:blipFill>
        <p:spPr>
          <a:xfrm>
            <a:off x="4587108" y="969264"/>
            <a:ext cx="3017782" cy="963251"/>
          </a:xfrm>
          <a:prstGeom prst="rect">
            <a:avLst/>
          </a:prstGeom>
        </p:spPr>
      </p:pic>
      <p:pic>
        <p:nvPicPr>
          <p:cNvPr id="24" name="图片 23">
            <a:extLst>
              <a:ext uri="{FF2B5EF4-FFF2-40B4-BE49-F238E27FC236}">
                <a16:creationId xmlns:a16="http://schemas.microsoft.com/office/drawing/2014/main" id="{EA9E73DC-179A-C88B-D636-9EC24F3E9614}"/>
              </a:ext>
            </a:extLst>
          </p:cNvPr>
          <p:cNvPicPr>
            <a:picLocks noChangeAspect="1"/>
          </p:cNvPicPr>
          <p:nvPr/>
        </p:nvPicPr>
        <p:blipFill>
          <a:blip r:embed="rId12"/>
          <a:stretch>
            <a:fillRect/>
          </a:stretch>
        </p:blipFill>
        <p:spPr>
          <a:xfrm>
            <a:off x="672388" y="2133600"/>
            <a:ext cx="11004575" cy="3893927"/>
          </a:xfrm>
          <a:prstGeom prst="rect">
            <a:avLst/>
          </a:prstGeom>
        </p:spPr>
      </p:pic>
    </p:spTree>
    <p:extLst>
      <p:ext uri="{BB962C8B-B14F-4D97-AF65-F5344CB8AC3E}">
        <p14:creationId xmlns:p14="http://schemas.microsoft.com/office/powerpoint/2010/main" val="3090830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5699</TotalTime>
  <Words>1261</Words>
  <Application>Microsoft Office PowerPoint</Application>
  <PresentationFormat>宽屏</PresentationFormat>
  <Paragraphs>293</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Noto Sans Mono CJK HK</vt:lpstr>
      <vt:lpstr>等线</vt:lpstr>
      <vt:lpstr>Arial</vt:lpstr>
      <vt:lpstr>Calibri</vt:lpstr>
      <vt:lpstr>Times New Roman</vt:lpstr>
      <vt:lpstr>Trebuchet MS</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-swing J</cp:lastModifiedBy>
  <cp:revision>464</cp:revision>
  <dcterms:created xsi:type="dcterms:W3CDTF">2023-09-17T03:47:00Z</dcterms:created>
  <dcterms:modified xsi:type="dcterms:W3CDTF">2025-09-29T01:55:29Z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2023-09-01T00:00:00Z</vt:filetime>
  </property>
  <property fmtid="{D5CDD505-2E9C-101B-9397-08002B2CF9AE}" pid="3" name="Creator">
    <vt:lpwstr>Microsoft? PowerPoint? 2016</vt:lpwstr>
  </property>
  <property fmtid="{D5CDD505-2E9C-101B-9397-08002B2CF9AE}" pid="4" name="LastSaved">
    <vt:filetime>2023-09-22T00:00:00Z</vt:filetime>
  </property>
  <property fmtid="{D5CDD505-2E9C-101B-9397-08002B2CF9AE}" pid="5" name="ICV">
    <vt:lpwstr>165D8468441041F7A078704589CAA259_13</vt:lpwstr>
  </property>
  <property fmtid="{D5CDD505-2E9C-101B-9397-08002B2CF9AE}" pid="6" name="KSOProductBuildVer">
    <vt:lpwstr>2052-12.1.0.20784</vt:lpwstr>
  </property>
</Properties>
</file>